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3"/>
  </p:notesMasterIdLst>
  <p:sldIdLst>
    <p:sldId id="257" r:id="rId2"/>
    <p:sldId id="258" r:id="rId3"/>
    <p:sldId id="267" r:id="rId4"/>
    <p:sldId id="259" r:id="rId5"/>
    <p:sldId id="268" r:id="rId6"/>
    <p:sldId id="266" r:id="rId7"/>
    <p:sldId id="270" r:id="rId8"/>
    <p:sldId id="271" r:id="rId9"/>
    <p:sldId id="261" r:id="rId10"/>
    <p:sldId id="269" r:id="rId11"/>
    <p:sldId id="262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76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D253C24-EA7F-47C6-AC92-1AA3284A5478}" type="datetimeFigureOut">
              <a:rPr lang="pt-BR"/>
              <a:pPr>
                <a:defRPr/>
              </a:pPr>
              <a:t>29/03/2014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6F8D50A-13B7-4A12-A04C-3F1598D864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0114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3F138-B196-43EA-9A55-22F152BBD414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95327-3C98-4ED5-B184-FC5586E7F73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9467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B7598-1549-42B8-BF62-CCFD3E1158A1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FA734-0407-4632-8EC1-66C975D0059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135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E2758-73B6-4E1C-BFA5-80DFB773C389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3137E-9280-489E-8E8C-9D0F6DF0E06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9263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CCA26-6B95-4718-B903-1440F64ED10B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2C874-7950-46BE-8412-8A19ED48420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8391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0FAC6-836B-4FCE-AB13-8A2BFD39C097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5B7CF-B7D8-49EC-8B13-4C5137AEC9D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0516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A83D6-7C07-448D-9ABF-3E0A4128BA5D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79664-4CF1-4F8F-9D83-2FDBC7DE512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45022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25B1D-2C82-4EE9-8616-9F5B3A943E9C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96FD7-F022-4EA3-9E24-849B001E318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70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7388B-8CDD-4C8E-B89F-F2C07BE28EB2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0E90E-AAE1-4838-B23C-7E377B0B106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7271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24C33-BB53-4ADF-9443-711400014399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FB022-0FEF-40D6-8290-C6026FD52B3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88160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666DF-0A45-4D45-8D57-586016E1D008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070DB-0D25-40F0-A76D-BFA8BC18BFE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5839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5F4EE-8879-4BAE-9F88-07929AF7C0A6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70F1B-5F37-4425-A487-4B2E863F2B9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23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ES_tradnl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ES_tradnl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21E9E98-AF4A-413E-8F3E-9DE2D973E526}" type="datetime1">
              <a:rPr lang="pt-BR"/>
              <a:pPr>
                <a:defRPr/>
              </a:pPr>
              <a:t>29/03/2014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28EA74-D1F2-4169-9566-E50F7E97DCB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178050" y="2874963"/>
            <a:ext cx="47879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6600" dirty="0" smtClean="0">
                <a:solidFill>
                  <a:srgbClr val="FFFF00"/>
                </a:solidFill>
                <a:latin typeface="Arial Rounded MT Bold" pitchFamily="34" charset="0"/>
              </a:rPr>
              <a:t>SILBANDO</a:t>
            </a:r>
            <a:endParaRPr lang="pt-BR" altLang="pt-BR" sz="6600" dirty="0">
              <a:solidFill>
                <a:srgbClr val="FFFF00"/>
              </a:solidFill>
              <a:latin typeface="Arial Rounded MT Bold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FFFF00"/>
                </a:solidFill>
                <a:latin typeface="Arial Rounded MT Bold" pitchFamily="34" charset="0"/>
              </a:rPr>
              <a:t>		</a:t>
            </a:r>
            <a:r>
              <a:rPr lang="pt-BR" altLang="pt-BR" sz="1400" dirty="0" smtClean="0">
                <a:solidFill>
                  <a:srgbClr val="FFFF00"/>
                </a:solidFill>
                <a:latin typeface="Arial Rounded MT Bold" pitchFamily="34" charset="0"/>
              </a:rPr>
              <a:t>tango  (1925)</a:t>
            </a:r>
            <a:endParaRPr lang="pt-BR" altLang="pt-BR" sz="1400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152998" y="4500563"/>
            <a:ext cx="483800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pt-BR" sz="1800" dirty="0">
                <a:solidFill>
                  <a:schemeClr val="bg1"/>
                </a:solidFill>
                <a:latin typeface="Lucida Sans Unicode" pitchFamily="34" charset="0"/>
              </a:rPr>
              <a:t>Música:</a:t>
            </a:r>
            <a:r>
              <a:rPr lang="es-ES" altLang="pt-BR" sz="1800" dirty="0">
                <a:latin typeface="Lucida Sans Unicode" pitchFamily="34" charset="0"/>
              </a:rPr>
              <a:t> </a:t>
            </a:r>
            <a: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  <a:t>Sebastián Piana / Catulo Castillo </a:t>
            </a:r>
            <a:b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</a:br>
            <a:r>
              <a:rPr lang="es-ES" altLang="pt-BR" sz="1800" dirty="0">
                <a:solidFill>
                  <a:schemeClr val="bg1"/>
                </a:solidFill>
                <a:latin typeface="Lucida Sans Unicode" pitchFamily="34" charset="0"/>
              </a:rPr>
              <a:t>Letra</a:t>
            </a:r>
            <a:r>
              <a:rPr lang="es-ES" altLang="pt-BR" sz="1800" dirty="0">
                <a:latin typeface="Lucida Sans Unicode" pitchFamily="34" charset="0"/>
              </a:rPr>
              <a:t>: </a:t>
            </a:r>
            <a: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  <a:t>José González Castillo </a:t>
            </a:r>
            <a:endParaRPr lang="pt-BR" altLang="pt-BR" sz="1800" dirty="0">
              <a:solidFill>
                <a:srgbClr val="FFFF00"/>
              </a:solidFill>
              <a:latin typeface="Lucida Sans Unicode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46" y="476672"/>
            <a:ext cx="2249488" cy="18002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>
                <a:latin typeface="Lucida Sans Unicode" pitchFamily="34" charset="0"/>
              </a:rPr>
              <a:t>acnnassifslides</a:t>
            </a:r>
          </a:p>
        </p:txBody>
      </p:sp>
      <p:pic>
        <p:nvPicPr>
          <p:cNvPr id="8" name="06 S2356.wav">
            <a:hlinkClick r:id="" action="ppaction://media"/>
          </p:cNvPr>
          <p:cNvPicPr>
            <a:picLocks noRot="1" noChangeAspect="1"/>
          </p:cNvPicPr>
          <p:nvPr>
            <a:wavAudioFile r:embed="rId1" name="06 Silvando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000029" y="2318921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dirty="0" smtClean="0">
                <a:solidFill>
                  <a:schemeClr val="bg1"/>
                </a:solidFill>
              </a:rPr>
              <a:t>Lujan Cardillo</a:t>
            </a:r>
            <a:endParaRPr lang="es-ES_tradnl" sz="1600" dirty="0">
              <a:solidFill>
                <a:schemeClr val="bg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51820" y="580526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>
                <a:solidFill>
                  <a:schemeClr val="bg2">
                    <a:lumMod val="90000"/>
                  </a:schemeClr>
                </a:solidFill>
              </a:rPr>
              <a:t>Formatação</a:t>
            </a:r>
            <a:r>
              <a:rPr lang="es-ES_tradnl" dirty="0" smtClean="0">
                <a:solidFill>
                  <a:schemeClr val="bg2">
                    <a:lumMod val="90000"/>
                  </a:schemeClr>
                </a:solidFill>
              </a:rPr>
              <a:t>: </a:t>
            </a:r>
            <a:r>
              <a:rPr lang="es-ES_tradnl" dirty="0" err="1" smtClean="0">
                <a:solidFill>
                  <a:schemeClr val="bg2">
                    <a:lumMod val="90000"/>
                  </a:schemeClr>
                </a:solidFill>
              </a:rPr>
              <a:t>acnnassifslides</a:t>
            </a:r>
            <a:r>
              <a:rPr lang="es-ES_tradnl" dirty="0" smtClean="0">
                <a:solidFill>
                  <a:schemeClr val="bg2">
                    <a:lumMod val="90000"/>
                  </a:schemeClr>
                </a:solidFill>
              </a:rPr>
              <a:t> </a:t>
            </a:r>
          </a:p>
          <a:p>
            <a:pPr algn="ctr"/>
            <a:r>
              <a:rPr lang="es-ES_tradnl" dirty="0" smtClean="0">
                <a:solidFill>
                  <a:schemeClr val="bg2">
                    <a:lumMod val="90000"/>
                  </a:schemeClr>
                </a:solidFill>
              </a:rPr>
              <a:t>28/03/2014</a:t>
            </a:r>
            <a:endParaRPr lang="es-ES_tradnl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:p14="http://schemas.microsoft.com/office/powerpoint/2010/main">
        <p14:playEvt time="2000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4621213" y="4437063"/>
            <a:ext cx="4103687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s-ES" alt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Una calle en Barracas al Sud, </a:t>
            </a:r>
            <a:br>
              <a:rPr lang="es-ES" alt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es-ES" alt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una noche de verano, </a:t>
            </a:r>
            <a:br>
              <a:rPr lang="es-ES" alt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es-ES" alt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cuando el cielo es más azul </a:t>
            </a:r>
            <a:br>
              <a:rPr lang="es-ES" alt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es-ES" alt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más dulzón el canto del barco italiano...</a:t>
            </a: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1"/>
                </a:solidFill>
                <a:latin typeface="Lucida Sans Unicode" pitchFamily="34" charset="0"/>
              </a:rPr>
              <a:t>acnnassifslides</a:t>
            </a:r>
          </a:p>
        </p:txBody>
      </p:sp>
      <p:sp>
        <p:nvSpPr>
          <p:cNvPr id="3076" name="Retângulo 3"/>
          <p:cNvSpPr>
            <a:spLocks noChangeArrowheads="1"/>
          </p:cNvSpPr>
          <p:nvPr/>
        </p:nvSpPr>
        <p:spPr bwMode="auto">
          <a:xfrm>
            <a:off x="7358063" y="285750"/>
            <a:ext cx="1366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002060"/>
                </a:solidFill>
                <a:latin typeface="Arial Rounded MT Bold" pitchFamily="34" charset="0"/>
              </a:rPr>
              <a:t>SILVANDO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250825" y="5981700"/>
            <a:ext cx="209708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002060"/>
                </a:solidFill>
              </a:rPr>
              <a:t>acnnassifslides</a:t>
            </a:r>
          </a:p>
        </p:txBody>
      </p:sp>
      <p:sp>
        <p:nvSpPr>
          <p:cNvPr id="4099" name="Retângulo 2"/>
          <p:cNvSpPr>
            <a:spLocks noChangeArrowheads="1"/>
          </p:cNvSpPr>
          <p:nvPr/>
        </p:nvSpPr>
        <p:spPr bwMode="auto">
          <a:xfrm>
            <a:off x="5399088" y="4652963"/>
            <a:ext cx="37449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Con su luz mortecina, un farol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en la sombra parpadea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y en un zaguán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está un galán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hablando con su amor...</a:t>
            </a:r>
            <a:endParaRPr lang="pt-BR" altLang="pt-BR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921000" y="1052513"/>
            <a:ext cx="36004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Y, desde el fondo del Dock, </a:t>
            </a:r>
            <a:b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gimiendo en lánguido lamento, </a:t>
            </a:r>
            <a:b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el eco trae el acento </a:t>
            </a:r>
            <a:b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de un monótono acordeón,</a:t>
            </a:r>
          </a:p>
        </p:txBody>
      </p:sp>
      <p:sp>
        <p:nvSpPr>
          <p:cNvPr id="512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>
                <a:latin typeface="Lucida Sans Unicode" pitchFamily="34" charset="0"/>
              </a:rPr>
              <a:t>acnnassifslides</a:t>
            </a:r>
          </a:p>
        </p:txBody>
      </p:sp>
      <p:sp>
        <p:nvSpPr>
          <p:cNvPr id="5124" name="Retângulo 3"/>
          <p:cNvSpPr>
            <a:spLocks noChangeArrowheads="1"/>
          </p:cNvSpPr>
          <p:nvPr/>
        </p:nvSpPr>
        <p:spPr bwMode="auto">
          <a:xfrm>
            <a:off x="7358063" y="285750"/>
            <a:ext cx="1366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002060"/>
                </a:solidFill>
                <a:latin typeface="Arial Rounded MT Bold" pitchFamily="34" charset="0"/>
              </a:rPr>
              <a:t>SILVANDO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</a:t>
            </a:r>
            <a:endParaRPr lang="pt-BR" dirty="0"/>
          </a:p>
        </p:txBody>
      </p:sp>
      <p:sp>
        <p:nvSpPr>
          <p:cNvPr id="6147" name="Retângulo 2"/>
          <p:cNvSpPr>
            <a:spLocks noChangeArrowheads="1"/>
          </p:cNvSpPr>
          <p:nvPr/>
        </p:nvSpPr>
        <p:spPr bwMode="auto">
          <a:xfrm>
            <a:off x="5724128" y="4797152"/>
            <a:ext cx="307816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Y cruza el cielo el aullido </a:t>
            </a:r>
            <a:b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de algún perro vagabundo </a:t>
            </a:r>
            <a:b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y un reo meditabundo </a:t>
            </a:r>
            <a:b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chemeClr val="bg1"/>
                </a:solidFill>
                <a:latin typeface="Comic Sans MS" pitchFamily="66" charset="0"/>
              </a:rPr>
              <a:t>va silbando su canción... </a:t>
            </a:r>
            <a:endParaRPr lang="pt-BR" altLang="pt-BR" sz="1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5000">
        <p14:pan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477838"/>
            <a:ext cx="3959225" cy="59023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>
                <a:latin typeface="Lucida Sans Unicode" pitchFamily="34" charset="0"/>
              </a:rPr>
              <a:t>acnnassifslides</a:t>
            </a:r>
          </a:p>
        </p:txBody>
      </p:sp>
      <p:sp>
        <p:nvSpPr>
          <p:cNvPr id="7172" name="Retângulo 3"/>
          <p:cNvSpPr>
            <a:spLocks noChangeArrowheads="1"/>
          </p:cNvSpPr>
          <p:nvPr/>
        </p:nvSpPr>
        <p:spPr bwMode="auto">
          <a:xfrm>
            <a:off x="7572375" y="142875"/>
            <a:ext cx="1366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FFFF00"/>
                </a:solidFill>
                <a:latin typeface="Arial Rounded MT Bold" pitchFamily="34" charset="0"/>
              </a:rPr>
              <a:t>SILVANDO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635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flip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07504" y="6165304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77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3000">
        <p14:flythrough/>
      </p:transition>
    </mc:Choice>
    <mc:Fallback xmlns="">
      <p:transition spd="med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950" y="5406181"/>
            <a:ext cx="39401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Y desde el fondo del Dock,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gimiendo en lánguido lamento,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el eco trae el acento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de un monótono acordeón... </a:t>
            </a:r>
          </a:p>
        </p:txBody>
      </p:sp>
      <p:sp>
        <p:nvSpPr>
          <p:cNvPr id="819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808416" y="6237312"/>
            <a:ext cx="209587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 dirty="0" err="1">
                <a:solidFill>
                  <a:schemeClr val="bg1"/>
                </a:solidFill>
                <a:latin typeface="Lucida Sans Unicode" pitchFamily="34" charset="0"/>
              </a:rPr>
              <a:t>acnnassifslides</a:t>
            </a:r>
            <a:endParaRPr lang="pt-BR" altLang="pt-BR" sz="1200" b="1" dirty="0">
              <a:solidFill>
                <a:schemeClr val="bg1"/>
              </a:solidFill>
              <a:latin typeface="Lucida Sans Unicode" pitchFamily="34" charset="0"/>
            </a:endParaRPr>
          </a:p>
        </p:txBody>
      </p:sp>
      <p:sp>
        <p:nvSpPr>
          <p:cNvPr id="8196" name="Retângulo 3"/>
          <p:cNvSpPr>
            <a:spLocks noChangeArrowheads="1"/>
          </p:cNvSpPr>
          <p:nvPr/>
        </p:nvSpPr>
        <p:spPr bwMode="auto">
          <a:xfrm>
            <a:off x="7500938" y="214313"/>
            <a:ext cx="140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002060"/>
                </a:solidFill>
                <a:latin typeface="Arial Rounded MT Bold" pitchFamily="34" charset="0"/>
              </a:rPr>
              <a:t>SILVANDO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000">
        <p14:conveyor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animRot by="21600000">
                                      <p:cBhvr>
                                        <p:cTn id="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899592" y="6309320"/>
            <a:ext cx="2095872" cy="365125"/>
          </a:xfrm>
        </p:spPr>
        <p:txBody>
          <a:bodyPr/>
          <a:lstStyle/>
          <a:p>
            <a:pPr>
              <a:defRPr/>
            </a:pPr>
            <a:r>
              <a:rPr lang="pt-BR" dirty="0" err="1"/>
              <a:t>acnnassifslides</a:t>
            </a:r>
            <a:endParaRPr lang="pt-BR" dirty="0"/>
          </a:p>
        </p:txBody>
      </p:sp>
      <p:sp>
        <p:nvSpPr>
          <p:cNvPr id="9219" name="Retângulo 2"/>
          <p:cNvSpPr>
            <a:spLocks noChangeArrowheads="1"/>
          </p:cNvSpPr>
          <p:nvPr/>
        </p:nvSpPr>
        <p:spPr bwMode="auto">
          <a:xfrm>
            <a:off x="5051361" y="5301208"/>
            <a:ext cx="39433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Y, al son que el fuelle rezonga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y en el eco se prolonga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el alma de la milonga 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va diciendo su emoción.</a:t>
            </a:r>
            <a:endParaRPr lang="pt-BR" altLang="pt-BR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14:gallery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3635896" y="2276872"/>
            <a:ext cx="4948585" cy="2032000"/>
          </a:xfrm>
          <a:prstGeom prst="rect">
            <a:avLst/>
          </a:prstGeom>
          <a:solidFill>
            <a:srgbClr val="376092">
              <a:alpha val="50196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pt-BR" sz="1800" dirty="0">
                <a:latin typeface="Lucida Sans Unicode" pitchFamily="34" charset="0"/>
              </a:rPr>
              <a:t>   </a:t>
            </a:r>
            <a:r>
              <a:rPr lang="es-ES" altLang="pt-BR" sz="1800" dirty="0">
                <a:solidFill>
                  <a:schemeClr val="bg1"/>
                </a:solidFill>
                <a:latin typeface="Lucida Sans Unicode" pitchFamily="34" charset="0"/>
              </a:rPr>
              <a:t>Música: </a:t>
            </a:r>
            <a: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  <a:t>Sebastián Piana / Catulo Castillo      </a:t>
            </a:r>
            <a:r>
              <a:rPr lang="es-ES" altLang="pt-BR" sz="1800" dirty="0">
                <a:latin typeface="Lucida Sans Unicode" pitchFamily="34" charset="0"/>
              </a:rPr>
              <a:t/>
            </a:r>
            <a:br>
              <a:rPr lang="es-ES" altLang="pt-BR" sz="1800" dirty="0">
                <a:latin typeface="Lucida Sans Unicode" pitchFamily="34" charset="0"/>
              </a:rPr>
            </a:br>
            <a:r>
              <a:rPr lang="es-ES" altLang="pt-BR" sz="1800" dirty="0">
                <a:latin typeface="Lucida Sans Unicode" pitchFamily="34" charset="0"/>
              </a:rPr>
              <a:t>   </a:t>
            </a:r>
            <a:r>
              <a:rPr lang="es-ES" altLang="pt-BR" sz="1800" dirty="0">
                <a:solidFill>
                  <a:schemeClr val="bg1"/>
                </a:solidFill>
                <a:latin typeface="Lucida Sans Unicode" pitchFamily="34" charset="0"/>
              </a:rPr>
              <a:t>Letra: </a:t>
            </a:r>
            <a: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  <a:t>José González Castillo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pt-BR" sz="1800" dirty="0">
                <a:latin typeface="Lucida Sans Unicode" pitchFamily="34" charset="0"/>
              </a:rPr>
              <a:t>   </a:t>
            </a:r>
            <a:r>
              <a:rPr lang="es-ES" altLang="pt-BR" sz="1800" dirty="0">
                <a:solidFill>
                  <a:schemeClr val="bg1"/>
                </a:solidFill>
                <a:latin typeface="Lucida Sans Unicode" pitchFamily="34" charset="0"/>
              </a:rPr>
              <a:t>Orquestra </a:t>
            </a:r>
            <a:r>
              <a:rPr lang="es-ES" altLang="pt-BR" sz="1800" dirty="0">
                <a:latin typeface="Lucida Sans Unicode" pitchFamily="34" charset="0"/>
              </a:rPr>
              <a:t>: </a:t>
            </a:r>
            <a: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  <a:t>Julio  Muñoz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pt-BR" sz="1800" dirty="0">
                <a:latin typeface="Lucida Sans Unicode" pitchFamily="34" charset="0"/>
              </a:rPr>
              <a:t>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pt-BR" sz="1800" dirty="0">
                <a:latin typeface="Lucida Sans Unicode" pitchFamily="34" charset="0"/>
              </a:rPr>
              <a:t>   </a:t>
            </a:r>
            <a:r>
              <a:rPr lang="es-ES" altLang="pt-BR" sz="1800" dirty="0">
                <a:solidFill>
                  <a:schemeClr val="bg1"/>
                </a:solidFill>
                <a:latin typeface="Lucida Sans Unicode" pitchFamily="34" charset="0"/>
              </a:rPr>
              <a:t>Fotos:  </a:t>
            </a:r>
            <a: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  <a:t>Internet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pt-BR" sz="1800" dirty="0">
                <a:latin typeface="Lucida Sans Unicode" pitchFamily="34" charset="0"/>
              </a:rPr>
              <a:t>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pt-BR" sz="1800" dirty="0">
                <a:latin typeface="Lucida Sans Unicode" pitchFamily="34" charset="0"/>
              </a:rPr>
              <a:t>   </a:t>
            </a:r>
            <a:r>
              <a:rPr lang="es-ES" altLang="pt-BR" sz="1800" dirty="0" err="1">
                <a:solidFill>
                  <a:schemeClr val="bg1"/>
                </a:solidFill>
                <a:latin typeface="Lucida Sans Unicode" pitchFamily="34" charset="0"/>
              </a:rPr>
              <a:t>Formatação</a:t>
            </a:r>
            <a:r>
              <a:rPr lang="es-ES" altLang="pt-BR" sz="1800" dirty="0">
                <a:solidFill>
                  <a:schemeClr val="bg1"/>
                </a:solidFill>
                <a:latin typeface="Lucida Sans Unicode" pitchFamily="34" charset="0"/>
              </a:rPr>
              <a:t>: </a:t>
            </a:r>
            <a:r>
              <a:rPr lang="es-ES" altLang="pt-BR" sz="1800" dirty="0" err="1">
                <a:solidFill>
                  <a:srgbClr val="FFFF00"/>
                </a:solidFill>
                <a:latin typeface="Lucida Sans Unicode" pitchFamily="34" charset="0"/>
              </a:rPr>
              <a:t>acnnassifslides</a:t>
            </a:r>
            <a:r>
              <a:rPr lang="es-ES" altLang="pt-BR" sz="1800" dirty="0">
                <a:solidFill>
                  <a:srgbClr val="FFFF00"/>
                </a:solidFill>
                <a:latin typeface="Lucida Sans Unicode" pitchFamily="34" charset="0"/>
              </a:rPr>
              <a:t> </a:t>
            </a:r>
            <a:endParaRPr lang="pt-BR" altLang="pt-BR" sz="1800" dirty="0">
              <a:solidFill>
                <a:srgbClr val="FFFF00"/>
              </a:solidFill>
              <a:latin typeface="Lucida Sans Unicode" pitchFamily="34" charset="0"/>
            </a:endParaRPr>
          </a:p>
        </p:txBody>
      </p:sp>
      <p:sp>
        <p:nvSpPr>
          <p:cNvPr id="1024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>
                <a:latin typeface="Lucida Sans Unicode" pitchFamily="34" charset="0"/>
              </a:rPr>
              <a:t>acnnassifslides</a:t>
            </a:r>
          </a:p>
        </p:txBody>
      </p:sp>
      <p:pic>
        <p:nvPicPr>
          <p:cNvPr id="10246" name="Picture 6" descr="http://images.todotango.com/spanish/biblioteca/partituras/Silban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36" y="1469405"/>
            <a:ext cx="2918261" cy="43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923928" y="98072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smtClean="0">
                <a:solidFill>
                  <a:schemeClr val="bg1"/>
                </a:solidFill>
              </a:rPr>
              <a:t>Canta: Lujan Cardillo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118314" y="22768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smtClean="0">
                <a:latin typeface="Bradley Hand ITC" panose="03070402050302030203" pitchFamily="66" charset="0"/>
              </a:rPr>
              <a:t>1925</a:t>
            </a:r>
            <a:endParaRPr lang="es-ES_tradnl" dirty="0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894">
        <p14:shred/>
      </p:transition>
    </mc:Choice>
    <mc:Fallback xmlns="">
      <p:transition spd="slow" advTm="168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0" dur="125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</TotalTime>
  <Words>85</Words>
  <Application>Microsoft Office PowerPoint</Application>
  <PresentationFormat>Apresentação na tela (4:3)</PresentationFormat>
  <Paragraphs>35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30</cp:revision>
  <dcterms:created xsi:type="dcterms:W3CDTF">2009-09-25T20:57:18Z</dcterms:created>
  <dcterms:modified xsi:type="dcterms:W3CDTF">2014-03-29T03:24:36Z</dcterms:modified>
</cp:coreProperties>
</file>