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4" r:id="rId7"/>
    <p:sldId id="265" r:id="rId8"/>
    <p:sldId id="266" r:id="rId9"/>
    <p:sldId id="267" r:id="rId10"/>
    <p:sldId id="262" r:id="rId1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BFBF"/>
    <a:srgbClr val="4F6228"/>
    <a:srgbClr val="77933C"/>
    <a:srgbClr val="4A452A"/>
    <a:srgbClr val="404040"/>
    <a:srgbClr val="7F7F7F"/>
    <a:srgbClr val="A6A6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124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DF13E7-D1ED-4E93-ACA5-31AD8709FCC1}" type="datetimeFigureOut">
              <a:rPr lang="es-ES_tradnl" smtClean="0"/>
              <a:t>14/06/2014</a:t>
            </a:fld>
            <a:endParaRPr lang="es-ES_tradnl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DE8E7B-EF1F-48F7-8765-4DE3A7FB9F25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38448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EE292-18F7-4CE0-87AD-20E6C55D0DFD}" type="datetime1">
              <a:rPr lang="pt-BR" smtClean="0"/>
              <a:t>14/06/2014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F87F3-CFE2-44BC-B6B4-CE583E575B9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63937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E53829-6070-48DA-9621-A2C601A53D1A}" type="datetime1">
              <a:rPr lang="pt-BR" smtClean="0"/>
              <a:t>14/06/2014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8CDEEC-D22A-4BAD-A118-AA2A4B659DA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45302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DBF2C-83BE-4A1A-A79F-504A3A6DA615}" type="datetime1">
              <a:rPr lang="pt-BR" smtClean="0"/>
              <a:t>14/06/2014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DA5AB-0513-44E7-BD97-2EF7F1ADAD8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53549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F2ACF-9840-4BC6-B86D-2EAA939868B7}" type="datetime1">
              <a:rPr lang="pt-BR" smtClean="0"/>
              <a:t>14/06/2014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nassifslides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AD52E-5B51-47DE-B551-976715BB506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97141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FB559-EE4E-44C4-9A04-FF5D655E0C7D}" type="datetime1">
              <a:rPr lang="pt-BR" smtClean="0"/>
              <a:t>14/06/2014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nassifslides</a:t>
            </a: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F78B8A-DE8B-471B-9B90-79B60C3C299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79693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EF3F3-CB28-4632-B6C3-736B60B9EBCA}" type="datetime1">
              <a:rPr lang="pt-BR" smtClean="0"/>
              <a:t>14/06/2014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nassifslides</a:t>
            </a: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3199CD-D383-44F3-A99D-C2845508608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84947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E79E7-3824-4F34-91EC-D738CC5BF190}" type="datetime1">
              <a:rPr lang="pt-BR" smtClean="0"/>
              <a:t>14/06/2014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nassifslides</a:t>
            </a: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2D95D-4D53-463C-8B7B-A4F815E0DF2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98666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BD9B6-8216-49E5-9BC1-D3C07C043F17}" type="datetime1">
              <a:rPr lang="pt-BR" smtClean="0"/>
              <a:t>14/06/2014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nassifslides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3B1870-82D5-4CBF-B156-325ED39EEDE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06942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DF6290-7A2D-4F66-8550-D353B7EEE293}" type="datetime1">
              <a:rPr lang="pt-BR" smtClean="0"/>
              <a:t>14/06/2014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nassifslides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5AEE7-EC4E-4DF8-998A-9AE25BA6684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17352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12E09-8F67-4805-B966-4323630B36A0}" type="datetime1">
              <a:rPr lang="pt-BR" smtClean="0"/>
              <a:t>14/06/2014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4EDF3-B479-486F-A99F-669C2CC59B4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27512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4BC92-DBEE-4F21-A3EE-BB2AA9F4EBFA}" type="datetime1">
              <a:rPr lang="pt-BR" smtClean="0"/>
              <a:t>14/06/2014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5839C-FCF0-4833-B099-23FEFCE5AE2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1761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37FA859-671A-4AFF-A43B-B17E9C3F9BF9}" type="datetime1">
              <a:rPr lang="pt-BR" smtClean="0"/>
              <a:t>14/06/2014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t-BR" smtClean="0"/>
              <a:t>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ABA7E5F-2789-47A6-9280-A9020E25097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34925" y="5356225"/>
            <a:ext cx="2808288" cy="5222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rgbClr val="002060"/>
                </a:solidFill>
                <a:latin typeface="+mn-lt"/>
              </a:rPr>
              <a:t>Gravado em 1935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68263" y="5981700"/>
            <a:ext cx="2919412" cy="64611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002060"/>
                </a:solidFill>
                <a:latin typeface="+mn-lt"/>
              </a:rPr>
              <a:t>Formatação: </a:t>
            </a:r>
            <a:r>
              <a:rPr lang="pt-BR" b="1" dirty="0" err="1">
                <a:solidFill>
                  <a:srgbClr val="002060"/>
                </a:solidFill>
                <a:latin typeface="+mn-lt"/>
              </a:rPr>
              <a:t>acnnassifslides</a:t>
            </a:r>
            <a:endParaRPr lang="pt-BR" b="1" dirty="0">
              <a:solidFill>
                <a:srgbClr val="002060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002060"/>
                </a:solidFill>
                <a:latin typeface="+mn-lt"/>
              </a:rPr>
              <a:t>Janeiro de 2012 </a:t>
            </a:r>
          </a:p>
        </p:txBody>
      </p:sp>
      <p:pic>
        <p:nvPicPr>
          <p:cNvPr id="2" name="volv3352.wav">
            <a:hlinkClick r:id="" action="ppaction://media"/>
          </p:cNvPr>
          <p:cNvPicPr>
            <a:picLocks noRot="1" noChangeAspect="1"/>
          </p:cNvPicPr>
          <p:nvPr>
            <a:wavAudioFile r:embed="rId1" name="volviò una noche.777wav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nassifslides</a:t>
            </a:r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1000">
        <p14:vortex dir="r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1"/>
          <p:cNvSpPr>
            <a:spLocks noChangeArrowheads="1"/>
          </p:cNvSpPr>
          <p:nvPr/>
        </p:nvSpPr>
        <p:spPr bwMode="auto">
          <a:xfrm>
            <a:off x="5219700" y="5516563"/>
            <a:ext cx="3924300" cy="1201737"/>
          </a:xfrm>
          <a:prstGeom prst="rect">
            <a:avLst/>
          </a:prstGeom>
          <a:solidFill>
            <a:srgbClr val="40404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 altLang="pt-BR" dirty="0">
                <a:solidFill>
                  <a:schemeClr val="bg1"/>
                </a:solidFill>
                <a:latin typeface="Comic Sans MS" pitchFamily="66" charset="0"/>
              </a:rPr>
              <a:t>Volvió una noche, no la esperaba,</a:t>
            </a:r>
          </a:p>
          <a:p>
            <a:pPr algn="ctr" eaLnBrk="1" hangingPunct="1"/>
            <a:r>
              <a:rPr lang="es-ES" altLang="pt-BR" dirty="0">
                <a:solidFill>
                  <a:schemeClr val="bg1"/>
                </a:solidFill>
                <a:latin typeface="Comic Sans MS" pitchFamily="66" charset="0"/>
              </a:rPr>
              <a:t>había en su rostro tanta ansiedad</a:t>
            </a:r>
          </a:p>
          <a:p>
            <a:pPr algn="ctr" eaLnBrk="1" hangingPunct="1"/>
            <a:r>
              <a:rPr lang="es-ES" altLang="pt-BR" dirty="0">
                <a:solidFill>
                  <a:schemeClr val="bg1"/>
                </a:solidFill>
                <a:latin typeface="Comic Sans MS" pitchFamily="66" charset="0"/>
              </a:rPr>
              <a:t>que tuve pena de recordarle</a:t>
            </a:r>
          </a:p>
          <a:p>
            <a:pPr algn="ctr" eaLnBrk="1" hangingPunct="1"/>
            <a:r>
              <a:rPr lang="es-ES" altLang="pt-BR" dirty="0">
                <a:solidFill>
                  <a:schemeClr val="bg1"/>
                </a:solidFill>
                <a:latin typeface="Comic Sans MS" pitchFamily="66" charset="0"/>
              </a:rPr>
              <a:t>Su felonía y su crueldad.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323528" y="6237312"/>
            <a:ext cx="1584176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nassifslides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63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1"/>
          <p:cNvSpPr>
            <a:spLocks noChangeArrowheads="1"/>
          </p:cNvSpPr>
          <p:nvPr/>
        </p:nvSpPr>
        <p:spPr bwMode="auto">
          <a:xfrm>
            <a:off x="20638" y="5445125"/>
            <a:ext cx="4046537" cy="1200150"/>
          </a:xfrm>
          <a:prstGeom prst="rect">
            <a:avLst/>
          </a:prstGeom>
          <a:solidFill>
            <a:srgbClr val="77933C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 altLang="pt-BR" b="1" dirty="0">
                <a:solidFill>
                  <a:schemeClr val="bg1"/>
                </a:solidFill>
                <a:latin typeface="Comic Sans MS" pitchFamily="66" charset="0"/>
              </a:rPr>
              <a:t>Me dijo humilde: "Si me perdonas,</a:t>
            </a:r>
          </a:p>
          <a:p>
            <a:pPr algn="ctr" eaLnBrk="1" hangingPunct="1"/>
            <a:r>
              <a:rPr lang="es-ES" altLang="pt-BR" b="1" dirty="0">
                <a:solidFill>
                  <a:schemeClr val="bg1"/>
                </a:solidFill>
                <a:latin typeface="Comic Sans MS" pitchFamily="66" charset="0"/>
              </a:rPr>
              <a:t>el tiempo viejo otra vez vendrá.</a:t>
            </a:r>
          </a:p>
          <a:p>
            <a:pPr algn="ctr" eaLnBrk="1" hangingPunct="1"/>
            <a:r>
              <a:rPr lang="es-ES" altLang="pt-BR" b="1" dirty="0">
                <a:solidFill>
                  <a:schemeClr val="bg1"/>
                </a:solidFill>
                <a:latin typeface="Comic Sans MS" pitchFamily="66" charset="0"/>
              </a:rPr>
              <a:t>La primavera es nuestra vida,</a:t>
            </a:r>
          </a:p>
          <a:p>
            <a:pPr algn="ctr" eaLnBrk="1" hangingPunct="1"/>
            <a:r>
              <a:rPr lang="es-ES" altLang="pt-BR" b="1" dirty="0">
                <a:solidFill>
                  <a:schemeClr val="bg1"/>
                </a:solidFill>
                <a:latin typeface="Comic Sans MS" pitchFamily="66" charset="0"/>
              </a:rPr>
              <a:t>verás que todo nos sonreirá"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6660232" y="5805264"/>
            <a:ext cx="1375792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nassifslides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6114">
        <p14:prism isContent="1"/>
      </p:transition>
    </mc:Choice>
    <mc:Fallback>
      <p:transition spd="slow" advTm="161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0" y="5229225"/>
            <a:ext cx="3941763" cy="1477963"/>
          </a:xfrm>
          <a:prstGeom prst="rect">
            <a:avLst/>
          </a:prstGeom>
          <a:solidFill>
            <a:srgbClr val="4A452A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 altLang="pt-BR" b="1" dirty="0">
                <a:solidFill>
                  <a:schemeClr val="bg1"/>
                </a:solidFill>
              </a:rPr>
              <a:t>Mentira, mentira, yo quise decirle,</a:t>
            </a:r>
          </a:p>
          <a:p>
            <a:pPr algn="ctr" eaLnBrk="1" hangingPunct="1"/>
            <a:r>
              <a:rPr lang="es-ES" altLang="pt-BR" b="1" dirty="0">
                <a:solidFill>
                  <a:schemeClr val="bg1"/>
                </a:solidFill>
              </a:rPr>
              <a:t>las horas que pasan ya no vuelven más.</a:t>
            </a:r>
          </a:p>
          <a:p>
            <a:pPr algn="ctr" eaLnBrk="1" hangingPunct="1"/>
            <a:r>
              <a:rPr lang="es-ES" altLang="pt-BR" b="1" dirty="0">
                <a:solidFill>
                  <a:schemeClr val="bg1"/>
                </a:solidFill>
              </a:rPr>
              <a:t>Y así mi cariño al tuyo enlazado</a:t>
            </a:r>
          </a:p>
          <a:p>
            <a:pPr algn="ctr" eaLnBrk="1" hangingPunct="1"/>
            <a:r>
              <a:rPr lang="es-ES" altLang="pt-BR" b="1" dirty="0">
                <a:solidFill>
                  <a:schemeClr val="bg1"/>
                </a:solidFill>
              </a:rPr>
              <a:t>es sólo un fantasma del viejo pasado</a:t>
            </a:r>
          </a:p>
          <a:p>
            <a:pPr algn="ctr" eaLnBrk="1" hangingPunct="1"/>
            <a:r>
              <a:rPr lang="es-ES" altLang="pt-BR" b="1" dirty="0">
                <a:solidFill>
                  <a:schemeClr val="bg1"/>
                </a:solidFill>
              </a:rPr>
              <a:t>que ya no se puede resucitar.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596336" y="5733256"/>
            <a:ext cx="1375792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nassifslides</a:t>
            </a:r>
            <a:endParaRPr lang="pt-B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9433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tângulo 1"/>
          <p:cNvSpPr>
            <a:spLocks noChangeArrowheads="1"/>
          </p:cNvSpPr>
          <p:nvPr/>
        </p:nvSpPr>
        <p:spPr bwMode="auto">
          <a:xfrm>
            <a:off x="4787900" y="5248275"/>
            <a:ext cx="4157663" cy="1477963"/>
          </a:xfrm>
          <a:prstGeom prst="rect">
            <a:avLst/>
          </a:prstGeom>
          <a:solidFill>
            <a:srgbClr val="4F6228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s-ES" altLang="pt-BR" b="1">
                <a:solidFill>
                  <a:schemeClr val="bg1"/>
                </a:solidFill>
              </a:rPr>
              <a:t>Callé mi amargura y tuve piedad.</a:t>
            </a:r>
          </a:p>
          <a:p>
            <a:pPr eaLnBrk="1" hangingPunct="1"/>
            <a:r>
              <a:rPr lang="es-ES" altLang="pt-BR" b="1">
                <a:solidFill>
                  <a:schemeClr val="bg1"/>
                </a:solidFill>
              </a:rPr>
              <a:t>Sus ojos azules, muy grandes se abrieron,</a:t>
            </a:r>
          </a:p>
          <a:p>
            <a:pPr eaLnBrk="1" hangingPunct="1"/>
            <a:r>
              <a:rPr lang="es-ES" altLang="pt-BR" b="1">
                <a:solidFill>
                  <a:schemeClr val="bg1"/>
                </a:solidFill>
              </a:rPr>
              <a:t>mi pena inaudita pronto comprendieron</a:t>
            </a:r>
          </a:p>
          <a:p>
            <a:pPr eaLnBrk="1" hangingPunct="1"/>
            <a:r>
              <a:rPr lang="es-ES" altLang="pt-BR" b="1">
                <a:solidFill>
                  <a:schemeClr val="bg1"/>
                </a:solidFill>
              </a:rPr>
              <a:t>y con una mueca de mujer vencida</a:t>
            </a:r>
          </a:p>
          <a:p>
            <a:pPr eaLnBrk="1" hangingPunct="1"/>
            <a:r>
              <a:rPr lang="es-ES" altLang="pt-BR" b="1">
                <a:solidFill>
                  <a:schemeClr val="bg1"/>
                </a:solidFill>
              </a:rPr>
              <a:t>me dijo: "Es la vida". Y no la vi más.</a:t>
            </a:r>
          </a:p>
        </p:txBody>
      </p:sp>
      <p:sp>
        <p:nvSpPr>
          <p:cNvPr id="6147" name="CaixaDeTexto 1"/>
          <p:cNvSpPr txBox="1">
            <a:spLocks noChangeArrowheads="1"/>
          </p:cNvSpPr>
          <p:nvPr/>
        </p:nvSpPr>
        <p:spPr bwMode="auto">
          <a:xfrm>
            <a:off x="1547813" y="104775"/>
            <a:ext cx="1655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pt-BR" altLang="pt-BR" sz="1400" b="1">
                <a:solidFill>
                  <a:schemeClr val="bg1"/>
                </a:solidFill>
              </a:rPr>
              <a:t>Patagônia argentina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539552" y="6361113"/>
            <a:ext cx="1519808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nassifslides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0317">
        <p14:window dir="vert"/>
      </p:transition>
    </mc:Choice>
    <mc:Fallback>
      <p:transition spd="slow" advTm="2031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tângulo 2"/>
          <p:cNvSpPr>
            <a:spLocks noChangeArrowheads="1"/>
          </p:cNvSpPr>
          <p:nvPr/>
        </p:nvSpPr>
        <p:spPr bwMode="auto">
          <a:xfrm>
            <a:off x="11113" y="5516563"/>
            <a:ext cx="4086225" cy="1201737"/>
          </a:xfrm>
          <a:prstGeom prst="rect">
            <a:avLst/>
          </a:prstGeom>
          <a:solidFill>
            <a:srgbClr val="77933C">
              <a:alpha val="3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s-ES" altLang="pt-BR" b="1">
                <a:solidFill>
                  <a:schemeClr val="bg1"/>
                </a:solidFill>
                <a:latin typeface="Comic Sans MS" pitchFamily="66" charset="0"/>
              </a:rPr>
              <a:t>Volvió esa noche, nunca la olvido,</a:t>
            </a:r>
            <a:br>
              <a:rPr lang="es-ES" altLang="pt-BR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b="1">
                <a:solidFill>
                  <a:schemeClr val="bg1"/>
                </a:solidFill>
                <a:latin typeface="Comic Sans MS" pitchFamily="66" charset="0"/>
              </a:rPr>
              <a:t>con la mirada triste y sin luz.</a:t>
            </a:r>
            <a:br>
              <a:rPr lang="es-ES" altLang="pt-BR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b="1">
                <a:solidFill>
                  <a:schemeClr val="bg1"/>
                </a:solidFill>
                <a:latin typeface="Comic Sans MS" pitchFamily="66" charset="0"/>
              </a:rPr>
              <a:t>Y tuve miedo de aquel espectro</a:t>
            </a:r>
            <a:br>
              <a:rPr lang="es-ES" altLang="pt-BR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b="1">
                <a:solidFill>
                  <a:schemeClr val="bg1"/>
                </a:solidFill>
                <a:latin typeface="Comic Sans MS" pitchFamily="66" charset="0"/>
              </a:rPr>
              <a:t>que fue locura en mi juventud.</a:t>
            </a:r>
            <a:endParaRPr lang="pt-BR" altLang="pt-BR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6214836" y="6347345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rgbClr val="002060"/>
                </a:solidFill>
              </a:rPr>
              <a:t>nassifslides</a:t>
            </a:r>
            <a:endParaRPr lang="pt-BR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4986">
        <p:wipe/>
      </p:transition>
    </mc:Choice>
    <mc:Fallback>
      <p:transition spd="slow" advTm="14986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tângulo 1"/>
          <p:cNvSpPr>
            <a:spLocks noChangeArrowheads="1"/>
          </p:cNvSpPr>
          <p:nvPr/>
        </p:nvSpPr>
        <p:spPr bwMode="auto">
          <a:xfrm>
            <a:off x="4427538" y="5516563"/>
            <a:ext cx="4572000" cy="1201737"/>
          </a:xfrm>
          <a:prstGeom prst="rect">
            <a:avLst/>
          </a:prstGeom>
          <a:solidFill>
            <a:srgbClr val="A6A6A6">
              <a:alpha val="349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 altLang="pt-BR" b="1" dirty="0">
                <a:solidFill>
                  <a:srgbClr val="002060"/>
                </a:solidFill>
                <a:latin typeface="Comic Sans MS" pitchFamily="66" charset="0"/>
              </a:rPr>
              <a:t>Se fue en silencio, sin un reproche,</a:t>
            </a:r>
            <a:br>
              <a:rPr lang="es-ES" altLang="pt-BR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b="1" dirty="0">
                <a:solidFill>
                  <a:srgbClr val="002060"/>
                </a:solidFill>
                <a:latin typeface="Comic Sans MS" pitchFamily="66" charset="0"/>
              </a:rPr>
              <a:t>busqué un espejo y me quise mirar.</a:t>
            </a:r>
            <a:br>
              <a:rPr lang="es-ES" altLang="pt-BR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b="1" dirty="0">
                <a:solidFill>
                  <a:srgbClr val="002060"/>
                </a:solidFill>
                <a:latin typeface="Comic Sans MS" pitchFamily="66" charset="0"/>
              </a:rPr>
              <a:t>Había en mi frente tantos inviernos</a:t>
            </a:r>
            <a:br>
              <a:rPr lang="es-ES" altLang="pt-BR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b="1" dirty="0">
                <a:solidFill>
                  <a:srgbClr val="002060"/>
                </a:solidFill>
                <a:latin typeface="Comic Sans MS" pitchFamily="66" charset="0"/>
              </a:rPr>
              <a:t>que también ella tuvo piedad.</a:t>
            </a:r>
            <a:endParaRPr lang="pt-BR" altLang="pt-BR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0" y="6357073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nassifslides</a:t>
            </a:r>
            <a:endParaRPr lang="pt-BR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6621">
        <p14:ferris dir="l"/>
      </p:transition>
    </mc:Choice>
    <mc:Fallback>
      <p:transition spd="slow" advTm="1662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tângulo 1"/>
          <p:cNvSpPr>
            <a:spLocks noChangeArrowheads="1"/>
          </p:cNvSpPr>
          <p:nvPr/>
        </p:nvSpPr>
        <p:spPr bwMode="auto">
          <a:xfrm>
            <a:off x="5003800" y="5300663"/>
            <a:ext cx="4068763" cy="1477962"/>
          </a:xfrm>
          <a:prstGeom prst="rect">
            <a:avLst/>
          </a:prstGeom>
          <a:solidFill>
            <a:srgbClr val="BFBFBF">
              <a:alpha val="25098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 altLang="pt-BR" b="1" dirty="0">
                <a:solidFill>
                  <a:srgbClr val="002060"/>
                </a:solidFill>
              </a:rPr>
              <a:t>Mentira, mentira, yo quise decirle,</a:t>
            </a:r>
          </a:p>
          <a:p>
            <a:pPr algn="ctr" eaLnBrk="1" hangingPunct="1"/>
            <a:r>
              <a:rPr lang="es-ES" altLang="pt-BR" b="1" dirty="0">
                <a:solidFill>
                  <a:srgbClr val="002060"/>
                </a:solidFill>
              </a:rPr>
              <a:t>las horas que pasan ya no vuelven más.</a:t>
            </a:r>
          </a:p>
          <a:p>
            <a:pPr algn="ctr" eaLnBrk="1" hangingPunct="1"/>
            <a:r>
              <a:rPr lang="es-ES" altLang="pt-BR" b="1" dirty="0">
                <a:solidFill>
                  <a:srgbClr val="002060"/>
                </a:solidFill>
              </a:rPr>
              <a:t>Y así mi cariño al tuyo enlazado</a:t>
            </a:r>
          </a:p>
          <a:p>
            <a:pPr algn="ctr" eaLnBrk="1" hangingPunct="1"/>
            <a:r>
              <a:rPr lang="es-ES" altLang="pt-BR" b="1" dirty="0">
                <a:solidFill>
                  <a:srgbClr val="002060"/>
                </a:solidFill>
              </a:rPr>
              <a:t>es sólo una fantasma del viejo pasado</a:t>
            </a:r>
          </a:p>
          <a:p>
            <a:pPr algn="ctr" eaLnBrk="1" hangingPunct="1"/>
            <a:r>
              <a:rPr lang="es-ES" altLang="pt-BR" b="1" dirty="0">
                <a:solidFill>
                  <a:srgbClr val="002060"/>
                </a:solidFill>
              </a:rPr>
              <a:t>que ya no se puede resucitar.</a:t>
            </a:r>
          </a:p>
        </p:txBody>
      </p:sp>
      <p:sp>
        <p:nvSpPr>
          <p:cNvPr id="9219" name="Retângulo 1"/>
          <p:cNvSpPr>
            <a:spLocks noChangeArrowheads="1"/>
          </p:cNvSpPr>
          <p:nvPr/>
        </p:nvSpPr>
        <p:spPr bwMode="auto">
          <a:xfrm>
            <a:off x="107950" y="115888"/>
            <a:ext cx="16700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pt-BR" altLang="pt-BR" sz="1400" b="1">
                <a:solidFill>
                  <a:srgbClr val="FFFFFF"/>
                </a:solidFill>
              </a:rPr>
              <a:t>Patagônia argentina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140698" y="6237312"/>
            <a:ext cx="1447800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rgbClr val="002060"/>
                </a:solidFill>
              </a:rPr>
              <a:t>nassifslides</a:t>
            </a:r>
            <a:endParaRPr lang="pt-BR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 advTm="19590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tângulo 1"/>
          <p:cNvSpPr>
            <a:spLocks noChangeArrowheads="1"/>
          </p:cNvSpPr>
          <p:nvPr/>
        </p:nvSpPr>
        <p:spPr bwMode="auto">
          <a:xfrm>
            <a:off x="4643438" y="115888"/>
            <a:ext cx="4375150" cy="1477962"/>
          </a:xfrm>
          <a:prstGeom prst="rect">
            <a:avLst/>
          </a:prstGeom>
          <a:solidFill>
            <a:srgbClr val="BFBFBF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 altLang="pt-BR" b="1" dirty="0">
                <a:solidFill>
                  <a:srgbClr val="002060"/>
                </a:solidFill>
              </a:rPr>
              <a:t>Callé mi amargura y tuve piedad.</a:t>
            </a:r>
          </a:p>
          <a:p>
            <a:pPr algn="ctr" eaLnBrk="1" hangingPunct="1"/>
            <a:r>
              <a:rPr lang="es-ES" altLang="pt-BR" b="1" dirty="0">
                <a:solidFill>
                  <a:srgbClr val="002060"/>
                </a:solidFill>
              </a:rPr>
              <a:t>Sus ojos azules, muy grandes se abrieron,</a:t>
            </a:r>
          </a:p>
          <a:p>
            <a:pPr algn="ctr" eaLnBrk="1" hangingPunct="1"/>
            <a:r>
              <a:rPr lang="es-ES" altLang="pt-BR" b="1" dirty="0">
                <a:solidFill>
                  <a:srgbClr val="002060"/>
                </a:solidFill>
              </a:rPr>
              <a:t>mi pena inaudita pronto comprendieron</a:t>
            </a:r>
          </a:p>
          <a:p>
            <a:pPr algn="ctr" eaLnBrk="1" hangingPunct="1"/>
            <a:r>
              <a:rPr lang="es-ES" altLang="pt-BR" b="1" dirty="0">
                <a:solidFill>
                  <a:srgbClr val="002060"/>
                </a:solidFill>
              </a:rPr>
              <a:t>y con una mueca de mujer vencida</a:t>
            </a:r>
          </a:p>
          <a:p>
            <a:pPr algn="ctr" eaLnBrk="1" hangingPunct="1"/>
            <a:r>
              <a:rPr lang="es-ES" altLang="pt-BR" b="1" dirty="0">
                <a:solidFill>
                  <a:srgbClr val="002060"/>
                </a:solidFill>
              </a:rPr>
              <a:t>me dijo: "Es la vida". Y no la vi más.</a:t>
            </a:r>
          </a:p>
        </p:txBody>
      </p:sp>
      <p:sp>
        <p:nvSpPr>
          <p:cNvPr id="10243" name="Retângulo 1"/>
          <p:cNvSpPr>
            <a:spLocks noChangeArrowheads="1"/>
          </p:cNvSpPr>
          <p:nvPr/>
        </p:nvSpPr>
        <p:spPr bwMode="auto">
          <a:xfrm>
            <a:off x="323850" y="123825"/>
            <a:ext cx="16700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pt-BR" altLang="pt-BR" sz="1400" b="1">
                <a:solidFill>
                  <a:srgbClr val="002060"/>
                </a:solidFill>
              </a:rPr>
              <a:t>Patagônia argentina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308304" y="6021288"/>
            <a:ext cx="1376362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nassifslides</a:t>
            </a:r>
            <a:endParaRPr lang="pt-B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7000">
        <p14:pan dir="u"/>
      </p:transition>
    </mc:Choice>
    <mc:Fallback>
      <p:transition spd="slow" advTm="2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tângulo 2"/>
          <p:cNvSpPr>
            <a:spLocks noChangeArrowheads="1"/>
          </p:cNvSpPr>
          <p:nvPr/>
        </p:nvSpPr>
        <p:spPr bwMode="auto">
          <a:xfrm>
            <a:off x="5940425" y="0"/>
            <a:ext cx="3035300" cy="6494085"/>
          </a:xfrm>
          <a:prstGeom prst="rect">
            <a:avLst/>
          </a:prstGeom>
          <a:solidFill>
            <a:srgbClr val="7F7F7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 altLang="pt-BR" sz="2000" b="1" dirty="0">
                <a:solidFill>
                  <a:srgbClr val="FFFF00"/>
                </a:solidFill>
              </a:rPr>
              <a:t>Volvió una noche</a:t>
            </a:r>
          </a:p>
          <a:p>
            <a:pPr algn="ctr" eaLnBrk="1" hangingPunct="1"/>
            <a:r>
              <a:rPr lang="es-ES" altLang="pt-BR" sz="1200" b="1" dirty="0">
                <a:solidFill>
                  <a:srgbClr val="FFFF00"/>
                </a:solidFill>
              </a:rPr>
              <a:t>Tango 1935</a:t>
            </a:r>
          </a:p>
          <a:p>
            <a:pPr algn="ctr" eaLnBrk="1" hangingPunct="1"/>
            <a:r>
              <a:rPr lang="es-ES" altLang="pt-BR" sz="1200" b="1" dirty="0">
                <a:solidFill>
                  <a:srgbClr val="FFFF00"/>
                </a:solidFill>
              </a:rPr>
              <a:t>Música: Carlos Gardel</a:t>
            </a:r>
          </a:p>
          <a:p>
            <a:pPr algn="ctr" eaLnBrk="1" hangingPunct="1"/>
            <a:r>
              <a:rPr lang="es-ES" altLang="pt-BR" sz="1200" b="1" dirty="0">
                <a:solidFill>
                  <a:srgbClr val="FFFF00"/>
                </a:solidFill>
              </a:rPr>
              <a:t>Letra: Alfredo Le Pera</a:t>
            </a:r>
          </a:p>
          <a:p>
            <a:pPr algn="ctr" eaLnBrk="1" hangingPunct="1"/>
            <a:endParaRPr lang="es-ES" altLang="pt-BR" sz="120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es-ES" altLang="pt-BR" sz="1200" b="1" dirty="0">
                <a:solidFill>
                  <a:srgbClr val="FFFF00"/>
                </a:solidFill>
              </a:rPr>
              <a:t>Volvió una noche, no la esperaba,</a:t>
            </a:r>
          </a:p>
          <a:p>
            <a:pPr algn="ctr" eaLnBrk="1" hangingPunct="1"/>
            <a:r>
              <a:rPr lang="es-ES" altLang="pt-BR" sz="1200" b="1" dirty="0">
                <a:solidFill>
                  <a:srgbClr val="FFFF00"/>
                </a:solidFill>
              </a:rPr>
              <a:t>había en su rostro tanta ansiedad</a:t>
            </a:r>
          </a:p>
          <a:p>
            <a:pPr algn="ctr" eaLnBrk="1" hangingPunct="1"/>
            <a:r>
              <a:rPr lang="es-ES" altLang="pt-BR" sz="1200" b="1" dirty="0">
                <a:solidFill>
                  <a:srgbClr val="FFFF00"/>
                </a:solidFill>
              </a:rPr>
              <a:t>que tuve pena de recordarle</a:t>
            </a:r>
          </a:p>
          <a:p>
            <a:pPr algn="ctr" eaLnBrk="1" hangingPunct="1"/>
            <a:r>
              <a:rPr lang="es-ES" altLang="pt-BR" sz="1200" b="1" dirty="0">
                <a:solidFill>
                  <a:srgbClr val="FFFF00"/>
                </a:solidFill>
              </a:rPr>
              <a:t>Su felonía y su crueldad</a:t>
            </a:r>
          </a:p>
          <a:p>
            <a:pPr algn="ctr" eaLnBrk="1" hangingPunct="1"/>
            <a:r>
              <a:rPr lang="es-ES" altLang="pt-BR" sz="1200" b="1" dirty="0">
                <a:solidFill>
                  <a:srgbClr val="FFFF00"/>
                </a:solidFill>
              </a:rPr>
              <a:t>Me dijo humilde: "Si me perdonas,</a:t>
            </a:r>
          </a:p>
          <a:p>
            <a:pPr algn="ctr" eaLnBrk="1" hangingPunct="1"/>
            <a:r>
              <a:rPr lang="es-ES" altLang="pt-BR" sz="1200" b="1" dirty="0">
                <a:solidFill>
                  <a:srgbClr val="FFFF00"/>
                </a:solidFill>
              </a:rPr>
              <a:t>el tiempo viejo otra vez vendrá.</a:t>
            </a:r>
          </a:p>
          <a:p>
            <a:pPr algn="ctr" eaLnBrk="1" hangingPunct="1"/>
            <a:r>
              <a:rPr lang="es-ES" altLang="pt-BR" sz="1200" b="1" dirty="0">
                <a:solidFill>
                  <a:srgbClr val="FFFF00"/>
                </a:solidFill>
              </a:rPr>
              <a:t>La primavera es nuestra vida,</a:t>
            </a:r>
          </a:p>
          <a:p>
            <a:pPr algn="ctr" eaLnBrk="1" hangingPunct="1"/>
            <a:r>
              <a:rPr lang="es-ES" altLang="pt-BR" sz="1200" b="1" dirty="0">
                <a:solidFill>
                  <a:srgbClr val="FFFF00"/>
                </a:solidFill>
              </a:rPr>
              <a:t>verás que todo nos sonreirá"</a:t>
            </a:r>
          </a:p>
          <a:p>
            <a:pPr algn="ctr" eaLnBrk="1" hangingPunct="1"/>
            <a:endParaRPr lang="es-ES" altLang="pt-BR" sz="120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es-ES" altLang="pt-BR" sz="1200" b="1" dirty="0">
                <a:solidFill>
                  <a:srgbClr val="FFFF00"/>
                </a:solidFill>
              </a:rPr>
              <a:t>Mentira, mentira, yo quise decirle,</a:t>
            </a:r>
          </a:p>
          <a:p>
            <a:pPr algn="ctr" eaLnBrk="1" hangingPunct="1"/>
            <a:r>
              <a:rPr lang="es-ES" altLang="pt-BR" sz="1200" b="1" dirty="0">
                <a:solidFill>
                  <a:srgbClr val="FFFF00"/>
                </a:solidFill>
              </a:rPr>
              <a:t>las horas que pasan ya no vuelven más.</a:t>
            </a:r>
          </a:p>
          <a:p>
            <a:pPr algn="ctr" eaLnBrk="1" hangingPunct="1"/>
            <a:r>
              <a:rPr lang="es-ES" altLang="pt-BR" sz="1200" b="1" dirty="0">
                <a:solidFill>
                  <a:srgbClr val="FFFF00"/>
                </a:solidFill>
              </a:rPr>
              <a:t>Y así mi cariño al tuyo enlazado</a:t>
            </a:r>
          </a:p>
          <a:p>
            <a:pPr algn="ctr" eaLnBrk="1" hangingPunct="1"/>
            <a:r>
              <a:rPr lang="es-ES" altLang="pt-BR" sz="1200" b="1" dirty="0">
                <a:solidFill>
                  <a:srgbClr val="FFFF00"/>
                </a:solidFill>
              </a:rPr>
              <a:t>es sólo un fantasma del viejo pasado</a:t>
            </a:r>
          </a:p>
          <a:p>
            <a:pPr algn="ctr" eaLnBrk="1" hangingPunct="1"/>
            <a:r>
              <a:rPr lang="es-ES" altLang="pt-BR" sz="1200" b="1" dirty="0">
                <a:solidFill>
                  <a:srgbClr val="FFFF00"/>
                </a:solidFill>
              </a:rPr>
              <a:t>que ya no se puede resucitar.</a:t>
            </a:r>
          </a:p>
          <a:p>
            <a:pPr algn="ctr" eaLnBrk="1" hangingPunct="1"/>
            <a:r>
              <a:rPr lang="es-ES" altLang="pt-BR" sz="1200" b="1" dirty="0">
                <a:solidFill>
                  <a:srgbClr val="FFFF00"/>
                </a:solidFill>
              </a:rPr>
              <a:t>Callé mi amargura y tuve piedad.</a:t>
            </a:r>
          </a:p>
          <a:p>
            <a:pPr algn="ctr" eaLnBrk="1" hangingPunct="1"/>
            <a:r>
              <a:rPr lang="es-ES" altLang="pt-BR" sz="1200" b="1" dirty="0">
                <a:solidFill>
                  <a:srgbClr val="FFFF00"/>
                </a:solidFill>
              </a:rPr>
              <a:t>Sus ojos azules, muy grandes se abrieron,</a:t>
            </a:r>
          </a:p>
          <a:p>
            <a:pPr algn="ctr" eaLnBrk="1" hangingPunct="1"/>
            <a:r>
              <a:rPr lang="es-ES" altLang="pt-BR" sz="1200" b="1" dirty="0">
                <a:solidFill>
                  <a:srgbClr val="FFFF00"/>
                </a:solidFill>
              </a:rPr>
              <a:t>mi pena inaudita pronto comprendieron</a:t>
            </a:r>
          </a:p>
          <a:p>
            <a:pPr algn="ctr" eaLnBrk="1" hangingPunct="1"/>
            <a:r>
              <a:rPr lang="es-ES" altLang="pt-BR" sz="1200" b="1" dirty="0">
                <a:solidFill>
                  <a:srgbClr val="FFFF00"/>
                </a:solidFill>
              </a:rPr>
              <a:t>y con una mueca de mujer vencida</a:t>
            </a:r>
          </a:p>
          <a:p>
            <a:pPr algn="ctr" eaLnBrk="1" hangingPunct="1"/>
            <a:r>
              <a:rPr lang="es-ES" altLang="pt-BR" sz="1200" b="1" dirty="0">
                <a:solidFill>
                  <a:srgbClr val="FFFF00"/>
                </a:solidFill>
              </a:rPr>
              <a:t>me dijo: "Es la vida". Y no la vi más.</a:t>
            </a:r>
          </a:p>
          <a:p>
            <a:pPr algn="ctr" eaLnBrk="1" hangingPunct="1"/>
            <a:endParaRPr lang="es-ES" altLang="pt-BR" sz="1200" b="1" dirty="0">
              <a:solidFill>
                <a:srgbClr val="FFFF00"/>
              </a:solidFill>
              <a:latin typeface="Verdana" pitchFamily="34" charset="0"/>
            </a:endParaRPr>
          </a:p>
          <a:p>
            <a:pPr algn="ctr" eaLnBrk="1" hangingPunct="1"/>
            <a:r>
              <a:rPr lang="es-ES" altLang="pt-BR" sz="1200" b="1" dirty="0">
                <a:solidFill>
                  <a:srgbClr val="FFFF00"/>
                </a:solidFill>
              </a:rPr>
              <a:t>Volvió esa noche, nunca la olvido,</a:t>
            </a:r>
            <a:br>
              <a:rPr lang="es-ES" altLang="pt-BR" sz="1200" b="1" dirty="0">
                <a:solidFill>
                  <a:srgbClr val="FFFF00"/>
                </a:solidFill>
              </a:rPr>
            </a:br>
            <a:r>
              <a:rPr lang="es-ES" altLang="pt-BR" sz="1200" b="1" dirty="0">
                <a:solidFill>
                  <a:srgbClr val="FFFF00"/>
                </a:solidFill>
              </a:rPr>
              <a:t>con la mirada triste y sin luz.</a:t>
            </a:r>
            <a:br>
              <a:rPr lang="es-ES" altLang="pt-BR" sz="1200" b="1" dirty="0">
                <a:solidFill>
                  <a:srgbClr val="FFFF00"/>
                </a:solidFill>
              </a:rPr>
            </a:br>
            <a:r>
              <a:rPr lang="es-ES" altLang="pt-BR" sz="1200" b="1" dirty="0">
                <a:solidFill>
                  <a:srgbClr val="FFFF00"/>
                </a:solidFill>
              </a:rPr>
              <a:t>Y tuve miedo de aquel espectro</a:t>
            </a:r>
            <a:br>
              <a:rPr lang="es-ES" altLang="pt-BR" sz="1200" b="1" dirty="0">
                <a:solidFill>
                  <a:srgbClr val="FFFF00"/>
                </a:solidFill>
              </a:rPr>
            </a:br>
            <a:r>
              <a:rPr lang="es-ES" altLang="pt-BR" sz="1200" b="1" dirty="0">
                <a:solidFill>
                  <a:srgbClr val="FFFF00"/>
                </a:solidFill>
              </a:rPr>
              <a:t>que fue locura en mi juventud.</a:t>
            </a:r>
            <a:br>
              <a:rPr lang="es-ES" altLang="pt-BR" sz="1200" b="1" dirty="0">
                <a:solidFill>
                  <a:srgbClr val="FFFF00"/>
                </a:solidFill>
              </a:rPr>
            </a:br>
            <a:r>
              <a:rPr lang="es-ES" altLang="pt-BR" sz="1200" b="1" dirty="0">
                <a:solidFill>
                  <a:srgbClr val="FFFF00"/>
                </a:solidFill>
              </a:rPr>
              <a:t>Se fue en silencio, sin un reproche,</a:t>
            </a:r>
            <a:br>
              <a:rPr lang="es-ES" altLang="pt-BR" sz="1200" b="1" dirty="0">
                <a:solidFill>
                  <a:srgbClr val="FFFF00"/>
                </a:solidFill>
              </a:rPr>
            </a:br>
            <a:r>
              <a:rPr lang="es-ES" altLang="pt-BR" sz="1200" b="1" dirty="0">
                <a:solidFill>
                  <a:srgbClr val="FFFF00"/>
                </a:solidFill>
              </a:rPr>
              <a:t>busqué un espejo y me quise mirar.</a:t>
            </a:r>
            <a:br>
              <a:rPr lang="es-ES" altLang="pt-BR" sz="1200" b="1" dirty="0">
                <a:solidFill>
                  <a:srgbClr val="FFFF00"/>
                </a:solidFill>
              </a:rPr>
            </a:br>
            <a:r>
              <a:rPr lang="es-ES" altLang="pt-BR" sz="1200" b="1" dirty="0">
                <a:solidFill>
                  <a:srgbClr val="FFFF00"/>
                </a:solidFill>
              </a:rPr>
              <a:t>Había en mi frente tantos inviernos</a:t>
            </a:r>
            <a:br>
              <a:rPr lang="es-ES" altLang="pt-BR" sz="1200" b="1" dirty="0">
                <a:solidFill>
                  <a:srgbClr val="FFFF00"/>
                </a:solidFill>
              </a:rPr>
            </a:br>
            <a:r>
              <a:rPr lang="es-ES" altLang="pt-BR" sz="1200" b="1" dirty="0">
                <a:solidFill>
                  <a:srgbClr val="FFFF00"/>
                </a:solidFill>
              </a:rPr>
              <a:t>que también ella tuvo piedad.</a:t>
            </a:r>
          </a:p>
          <a:p>
            <a:pPr algn="ctr" eaLnBrk="1" hangingPunct="1"/>
            <a:endParaRPr lang="es-ES" altLang="pt-BR" sz="1200" b="1" dirty="0">
              <a:solidFill>
                <a:srgbClr val="FFFF00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724525" y="6196013"/>
            <a:ext cx="3168650" cy="523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1400" dirty="0"/>
              <a:t>Formatação: </a:t>
            </a:r>
            <a:r>
              <a:rPr lang="pt-BR" sz="1400" dirty="0" err="1"/>
              <a:t>acnnassifslides</a:t>
            </a:r>
            <a:endParaRPr lang="pt-BR" sz="1400" dirty="0"/>
          </a:p>
          <a:p>
            <a:pPr algn="ctr">
              <a:defRPr/>
            </a:pPr>
            <a:r>
              <a:rPr lang="pt-BR" sz="1400" dirty="0"/>
              <a:t>Imagens :  Internet – Patagônia argentina  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107950" y="6372225"/>
            <a:ext cx="1439863" cy="306388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pt-BR" sz="1400" b="1" dirty="0"/>
              <a:t>Janeiro de 2012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9000">
        <p14:shred/>
      </p:transition>
    </mc:Choice>
    <mc:Fallback>
      <p:transition spd="slow" advTm="17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420</Words>
  <Application>Microsoft Office PowerPoint</Application>
  <PresentationFormat>Apresentação na tela (4:3)</PresentationFormat>
  <Paragraphs>74</Paragraphs>
  <Slides>10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Particular - Pessoal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Nassif</dc:creator>
  <cp:lastModifiedBy>ACNNASSIF</cp:lastModifiedBy>
  <cp:revision>19</cp:revision>
  <dcterms:created xsi:type="dcterms:W3CDTF">2012-01-20T00:24:31Z</dcterms:created>
  <dcterms:modified xsi:type="dcterms:W3CDTF">2014-06-14T04:06:49Z</dcterms:modified>
</cp:coreProperties>
</file>