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9" r:id="rId3"/>
    <p:sldId id="267" r:id="rId4"/>
    <p:sldId id="260" r:id="rId5"/>
    <p:sldId id="261" r:id="rId6"/>
    <p:sldId id="262" r:id="rId7"/>
    <p:sldId id="269" r:id="rId8"/>
    <p:sldId id="263" r:id="rId9"/>
    <p:sldId id="265" r:id="rId10"/>
    <p:sldId id="266" r:id="rId11"/>
    <p:sldId id="268" r:id="rId12"/>
    <p:sldId id="258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67" autoAdjust="0"/>
    <p:restoredTop sz="94505" autoAdjust="0"/>
  </p:normalViewPr>
  <p:slideViewPr>
    <p:cSldViewPr>
      <p:cViewPr>
        <p:scale>
          <a:sx n="100" d="100"/>
          <a:sy n="100" d="100"/>
        </p:scale>
        <p:origin x="-125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29D5E-870C-442F-B680-542D2D4C2607}" type="datetimeFigureOut">
              <a:rPr lang="es-ES_tradnl" smtClean="0"/>
              <a:t>31/10/2016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F7136B-CEDB-4B44-96C3-E7ECF095FCD5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43389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7136B-CEDB-4B44-96C3-E7ECF095FCD5}" type="slidenum">
              <a:rPr lang="es-ES_tradnl" smtClean="0"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3579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7136B-CEDB-4B44-96C3-E7ECF095FCD5}" type="slidenum">
              <a:rPr lang="es-ES_tradnl" smtClean="0"/>
              <a:t>11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904530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F7136B-CEDB-4B44-96C3-E7ECF095FCD5}" type="slidenum">
              <a:rPr lang="es-ES_tradnl" smtClean="0"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03748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CEB0-7045-43EB-83EF-36330CFCD93C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65136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8C6E-D9BC-426E-9388-828C1AAB0005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72575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383-577E-49AE-9010-5800955384B9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68871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882B-CA5D-43F9-8C9B-FB71E2E43035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3472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6FA1C-1AE1-4142-83D2-2AD735CFE311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8191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7285D-337D-45F0-B4EC-2831297641C8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8379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DFE6F-3E9B-4879-85F0-6FD10ADB51A9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58554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C1A1-0FE4-4A9E-8B21-A6696A175A59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61691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D8D95-2113-4EF3-B5A7-30F67921BE29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69243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CD18A-0DBD-40BB-9A5A-3D8E7ED9F13E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64249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55F28-0503-4953-83FC-868361C36426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32806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62624-84F0-4210-9CC0-6EF6F97F4E9B}" type="datetime1">
              <a:rPr lang="es-ES_tradnl" smtClean="0"/>
              <a:t>31/10/2016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038DB-2ED5-43F4-992A-88959E80F0C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90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NNASSIF\Pictures\moldura  9f55f_3f1e1f67_XL[1]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571" y="4614"/>
            <a:ext cx="936104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34008" y="5157192"/>
            <a:ext cx="42484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latin typeface="AR JULIAN" panose="02000000000000000000" pitchFamily="2" charset="0"/>
              </a:rPr>
              <a:t>Pensando en ti </a:t>
            </a:r>
          </a:p>
          <a:p>
            <a:pPr algn="ctr"/>
            <a:r>
              <a:rPr lang="es-ES_tradnl" i="1" dirty="0" smtClean="0">
                <a:solidFill>
                  <a:srgbClr val="FFFF00"/>
                </a:solidFill>
                <a:latin typeface="AR JULIAN" panose="02000000000000000000" pitchFamily="2" charset="0"/>
              </a:rPr>
              <a:t>José </a:t>
            </a:r>
            <a:r>
              <a:rPr lang="es-ES_tradnl" i="1" dirty="0" err="1" smtClean="0">
                <a:solidFill>
                  <a:srgbClr val="FFFF00"/>
                </a:solidFill>
                <a:latin typeface="AR JULIAN" panose="02000000000000000000" pitchFamily="2" charset="0"/>
              </a:rPr>
              <a:t>luiz</a:t>
            </a:r>
            <a:r>
              <a:rPr lang="es-ES_tradnl" i="1" dirty="0" smtClean="0">
                <a:solidFill>
                  <a:srgbClr val="FFFF00"/>
                </a:solidFill>
                <a:latin typeface="AR JULIAN" panose="02000000000000000000" pitchFamily="2" charset="0"/>
              </a:rPr>
              <a:t> perales </a:t>
            </a:r>
            <a:endParaRPr lang="es-ES_tradnl" i="1" dirty="0">
              <a:solidFill>
                <a:srgbClr val="FFFF00"/>
              </a:solidFill>
              <a:latin typeface="AR JULIAN" panose="02000000000000000000" pitchFamily="2" charset="0"/>
            </a:endParaRPr>
          </a:p>
        </p:txBody>
      </p:sp>
      <p:pic>
        <p:nvPicPr>
          <p:cNvPr id="5" name="Pensando en ti  999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5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1043608" y="6203632"/>
            <a:ext cx="3039616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Formatação</a:t>
            </a:r>
            <a:r>
              <a:rPr lang="es-ES_tradnl" b="1" dirty="0" smtClean="0">
                <a:solidFill>
                  <a:schemeClr val="bg1"/>
                </a:solidFill>
              </a:rPr>
              <a:t>: </a:t>
            </a:r>
            <a:r>
              <a:rPr lang="es-ES_tradnl" sz="1600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sz="16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es-ES_tradnl" b="1" dirty="0" smtClean="0">
                <a:solidFill>
                  <a:schemeClr val="bg1"/>
                </a:solidFill>
              </a:rPr>
              <a:t>31/10/2016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64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83768" y="4941168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Cuantas veces la luna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ha posado en mi frente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Cuantas gotas de lluvia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han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mojado mis manos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5107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circle/>
      </p:transition>
    </mc:Choice>
    <mc:Fallback xmlns=""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3" name="Retângulo 2"/>
          <p:cNvSpPr/>
          <p:nvPr/>
        </p:nvSpPr>
        <p:spPr>
          <a:xfrm>
            <a:off x="107504" y="52292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Cuantas noches vacías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Cuantos cielo de plomo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Cuantos notas al aire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Cuantas tarde de otoño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60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59832" y="4797151"/>
            <a:ext cx="432048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Pensando en ti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en este amor </a:t>
            </a:r>
            <a:endParaRPr lang="es-ES" sz="14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que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parte mi universo en dos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llega del olvido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hasta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 propia voz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araña mi pasado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sin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pedir perdón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236296" y="6340242"/>
            <a:ext cx="2304256" cy="365125"/>
          </a:xfrm>
        </p:spPr>
        <p:txBody>
          <a:bodyPr/>
          <a:lstStyle/>
          <a:p>
            <a:r>
              <a:rPr lang="es-ES_tradnl" dirty="0" err="1" smtClean="0"/>
              <a:t>acnnassifSlides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66506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00">
        <p14:pan dir="u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4941168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Estás aquí te siento en cada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espacio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 mi soledad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 miro y te </a:t>
            </a: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sonrío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después te vas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cruzas la distancia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yo me quedo aquí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i="1" dirty="0">
                <a:solidFill>
                  <a:srgbClr val="002060"/>
                </a:solidFill>
                <a:latin typeface="Comic Sans MS" panose="030F0702030302020204" pitchFamily="66" charset="0"/>
              </a:rPr>
              <a:t>Pensando en ti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/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s-ES_tradnl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444208" y="6237312"/>
            <a:ext cx="2895600" cy="365125"/>
          </a:xfrm>
        </p:spPr>
        <p:txBody>
          <a:bodyPr/>
          <a:lstStyle/>
          <a:p>
            <a:r>
              <a:rPr lang="es-ES_tradnl" dirty="0" err="1" smtClean="0"/>
              <a:t>acnnassifSlides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36974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6000">
        <p14:prism isContent="1" isInverted="1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55776" y="2924944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200" dirty="0">
                <a:solidFill>
                  <a:prstClr val="black"/>
                </a:solidFill>
                <a:latin typeface="arial"/>
              </a:rPr>
              <a:t/>
            </a:r>
            <a:br>
              <a:rPr lang="es-ES" sz="1200" dirty="0">
                <a:solidFill>
                  <a:prstClr val="black"/>
                </a:solidFill>
                <a:latin typeface="arial"/>
              </a:rPr>
            </a:br>
            <a:endParaRPr lang="es-ES_tradnl" dirty="0"/>
          </a:p>
        </p:txBody>
      </p:sp>
      <p:sp>
        <p:nvSpPr>
          <p:cNvPr id="3" name="Retângulo 2"/>
          <p:cNvSpPr/>
          <p:nvPr/>
        </p:nvSpPr>
        <p:spPr>
          <a:xfrm>
            <a:off x="-900608" y="5373216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Cuantas veces en sueños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me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he escapado contigo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Cuantas veces mis labios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han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gritado te quiero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s-ES_tradnl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6948264" y="6165304"/>
            <a:ext cx="2895600" cy="365125"/>
          </a:xfrm>
        </p:spPr>
        <p:txBody>
          <a:bodyPr/>
          <a:lstStyle/>
          <a:p>
            <a:r>
              <a:rPr lang="es-ES_tradnl" dirty="0" err="1" smtClean="0"/>
              <a:t>acnnassifSlides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90589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3" name="Retângulo 2"/>
          <p:cNvSpPr/>
          <p:nvPr/>
        </p:nvSpPr>
        <p:spPr>
          <a:xfrm>
            <a:off x="4499992" y="62068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Cuanto tiempo esperando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desde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tu te has ido 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Cuanta noches vagando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como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un niño perdido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25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11960" y="1556792"/>
            <a:ext cx="424847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Pensando en ti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en este amor 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que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parte mi universo en dos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llega del olvido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hasta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mi propia voz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araña mi pasado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sin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pedir perdón </a:t>
            </a:r>
            <a:b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s-ES_tradnl" sz="2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9374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14:ferris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948988"/>
            <a:ext cx="4572000" cy="22775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200" dirty="0">
                <a:solidFill>
                  <a:prstClr val="black"/>
                </a:solidFill>
                <a:latin typeface="arial"/>
              </a:rPr>
              <a:t/>
            </a:r>
            <a:br>
              <a:rPr lang="es-ES" sz="1200" dirty="0">
                <a:solidFill>
                  <a:prstClr val="black"/>
                </a:solidFill>
                <a:latin typeface="arial"/>
              </a:rPr>
            </a:br>
            <a:endParaRPr lang="es-ES" sz="1200" dirty="0" smtClean="0">
              <a:solidFill>
                <a:prstClr val="black"/>
              </a:solidFill>
              <a:latin typeface="arial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Estás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aquí te siento en cada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espacio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 mi soledad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Te miro y te 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sonrío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después te vas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cruzas la distancia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me quedo aquí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anose="030F0702030302020204" pitchFamily="66" charset="0"/>
              </a:rPr>
              <a:t>Pensando en ti </a:t>
            </a:r>
            <a:br>
              <a:rPr lang="es-ES" sz="1400" b="1" i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2000" b="1" i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13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0">
        <p14:window dir="vert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013176"/>
            <a:ext cx="4572000" cy="169277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en este amor </a:t>
            </a:r>
            <a:endParaRPr lang="es-ES" sz="14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que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parte mi universo en dos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llega del olvido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hasta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 propia voz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araña mi pasado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sin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pedir perdón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2916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5000">
        <p14:switch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3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313" fill="hold">
                                          <p:stCondLst>
                                            <p:cond delay="31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313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313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131840" y="6460827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851920" y="4509120"/>
            <a:ext cx="4572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Estás aquí te siento en cada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espacio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 mi soledad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Te miro y te sonrío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después te vas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cruzas la distancia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 yo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me quedo aquí 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i="1" dirty="0">
                <a:solidFill>
                  <a:schemeClr val="bg1"/>
                </a:solidFill>
                <a:latin typeface="Comic Sans MS" panose="030F0702030302020204" pitchFamily="66" charset="0"/>
              </a:rPr>
              <a:t>Pensando en ti </a:t>
            </a:r>
            <a:br>
              <a:rPr lang="es-ES" sz="1600" b="1" i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2400" b="1" i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7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0">
        <p14:prism isContent="1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7625" y="116632"/>
            <a:ext cx="2940199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600" b="1" dirty="0" smtClean="0">
                <a:solidFill>
                  <a:srgbClr val="FFFF00"/>
                </a:solidFill>
                <a:latin typeface="AR JULIAN" panose="02000000000000000000" pitchFamily="2" charset="0"/>
              </a:rPr>
              <a:t>PENSANDO EN TI</a:t>
            </a:r>
          </a:p>
          <a:p>
            <a:pPr lvl="0" algn="ctr"/>
            <a:r>
              <a:rPr lang="es-ES" sz="1200" b="1" dirty="0" smtClean="0">
                <a:solidFill>
                  <a:srgbClr val="002060"/>
                </a:solidFill>
                <a:latin typeface="AR JULIAN" panose="02000000000000000000" pitchFamily="2" charset="0"/>
              </a:rPr>
              <a:t>José </a:t>
            </a:r>
            <a:r>
              <a:rPr lang="es-ES" sz="1200" b="1" dirty="0" err="1" smtClean="0">
                <a:solidFill>
                  <a:srgbClr val="002060"/>
                </a:solidFill>
                <a:latin typeface="AR JULIAN" panose="02000000000000000000" pitchFamily="2" charset="0"/>
              </a:rPr>
              <a:t>luis</a:t>
            </a:r>
            <a:r>
              <a:rPr lang="es-ES" sz="1200" b="1" dirty="0" smtClean="0">
                <a:solidFill>
                  <a:srgbClr val="002060"/>
                </a:solidFill>
                <a:latin typeface="AR JULIAN" panose="02000000000000000000" pitchFamily="2" charset="0"/>
              </a:rPr>
              <a:t> Perales </a:t>
            </a:r>
          </a:p>
          <a:p>
            <a:pPr lvl="0" algn="ctr"/>
            <a:endParaRPr lang="es-ES" sz="1200" b="1" dirty="0">
              <a:solidFill>
                <a:srgbClr val="FFFF00"/>
              </a:solidFill>
              <a:latin typeface="AR JULIAN" panose="02000000000000000000" pitchFamily="2" charset="0"/>
            </a:endParaRPr>
          </a:p>
          <a:p>
            <a:pPr lvl="0" algn="ctr"/>
            <a:r>
              <a:rPr lang="es-ES" sz="1200" b="1" dirty="0" smtClean="0">
                <a:solidFill>
                  <a:srgbClr val="FFFF00"/>
                </a:solidFill>
                <a:latin typeface="AR JULIAN" panose="02000000000000000000" pitchFamily="2" charset="0"/>
              </a:rPr>
              <a:t>Cuantas </a:t>
            </a: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veces la luna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Se ha posado en mi frente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Cuantas gotas de lluvia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Han mojado mis manos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Cuantas noches vacías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Cuantos cielo de plomo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Cuantos notas al aire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Cuantas tarde de otoño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Pensando en ti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Y en este amor 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Que parte mi universo en dos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Que llega del olvido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Hasta mi propia voz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Y araña mi pasado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Sin pedir perdón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Estás aquí te siento en cada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Espacio de mi soledad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Te miro y te </a:t>
            </a:r>
            <a:r>
              <a:rPr lang="es-ES" sz="1200" b="1" dirty="0" err="1">
                <a:solidFill>
                  <a:srgbClr val="FFFF00"/>
                </a:solidFill>
                <a:latin typeface="AR JULIAN" panose="02000000000000000000" pitchFamily="2" charset="0"/>
              </a:rPr>
              <a:t>sonrio</a:t>
            </a: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Y después te vas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Y cruzas la distancia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Y yo me quedo aquí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Pensando en ti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/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Cuantas veces en sueños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Me he escapado contigo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Cuantas veces mis labios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Han gritado te quiero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Cuanto tiempo esperando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>Desde que tu te has ido </a:t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 err="1" smtClean="0">
                <a:solidFill>
                  <a:srgbClr val="FFFF00"/>
                </a:solidFill>
                <a:latin typeface="AR JULIAN" panose="02000000000000000000" pitchFamily="2" charset="0"/>
              </a:rPr>
              <a:t>Quantas</a:t>
            </a:r>
            <a:r>
              <a:rPr lang="es-ES" sz="1200" b="1" dirty="0" smtClean="0">
                <a:solidFill>
                  <a:srgbClr val="FFFF00"/>
                </a:solidFill>
                <a:latin typeface="AR JULIAN" panose="02000000000000000000" pitchFamily="2" charset="0"/>
              </a:rPr>
              <a:t> </a:t>
            </a:r>
            <a:r>
              <a:rPr lang="es-ES" sz="1200" b="1" dirty="0" smtClean="0">
                <a:solidFill>
                  <a:srgbClr val="FFFF00"/>
                </a:solidFill>
                <a:latin typeface="AR JULIAN" panose="02000000000000000000" pitchFamily="2" charset="0"/>
              </a:rPr>
              <a:t>noches vagando </a:t>
            </a:r>
          </a:p>
          <a:p>
            <a:pPr lvl="0" algn="ctr"/>
            <a:r>
              <a:rPr lang="es-ES" sz="1200" b="1" dirty="0" smtClean="0">
                <a:solidFill>
                  <a:srgbClr val="FFFF00"/>
                </a:solidFill>
                <a:latin typeface="AR JULIAN" panose="02000000000000000000" pitchFamily="2" charset="0"/>
              </a:rPr>
              <a:t>Como un niño perdido </a:t>
            </a: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/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  <a:t/>
            </a:r>
            <a:br>
              <a:rPr lang="es-ES" sz="1200" b="1" dirty="0">
                <a:solidFill>
                  <a:srgbClr val="FFFF00"/>
                </a:solidFill>
                <a:latin typeface="AR JULIAN" panose="02000000000000000000" pitchFamily="2" charset="0"/>
              </a:rPr>
            </a:br>
            <a:endParaRPr lang="es-ES" sz="1200" b="1" dirty="0">
              <a:solidFill>
                <a:srgbClr val="FFFF00"/>
              </a:solidFill>
              <a:latin typeface="AR JULIAN" panose="02000000000000000000" pitchFamily="2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31840" y="6197897"/>
            <a:ext cx="2895600" cy="365125"/>
          </a:xfrm>
        </p:spPr>
        <p:txBody>
          <a:bodyPr/>
          <a:lstStyle/>
          <a:p>
            <a:r>
              <a:rPr lang="es-ES_tradnl" dirty="0" err="1" smtClean="0">
                <a:solidFill>
                  <a:schemeClr val="bg1"/>
                </a:solidFill>
              </a:rPr>
              <a:t>Formatação</a:t>
            </a:r>
            <a:r>
              <a:rPr lang="es-ES_tradnl" dirty="0" smtClean="0">
                <a:solidFill>
                  <a:schemeClr val="bg1"/>
                </a:solidFill>
              </a:rPr>
              <a:t>: </a:t>
            </a:r>
            <a:r>
              <a:rPr lang="es-ES_tradnl" sz="1600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sz="16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es-ES_tradnl" dirty="0" smtClean="0">
                <a:solidFill>
                  <a:schemeClr val="bg1"/>
                </a:solidFill>
              </a:rPr>
              <a:t>31/10/2016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1026" name="Picture 2" descr="José Luis Perale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0" t="19303" r="10275" b="16389"/>
          <a:stretch/>
        </p:blipFill>
        <p:spPr bwMode="auto">
          <a:xfrm>
            <a:off x="6446118" y="5083452"/>
            <a:ext cx="2697882" cy="163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36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0000">
        <p14:shred/>
      </p:transition>
    </mc:Choice>
    <mc:Fallback>
      <p:transition spd="slow" advTm="2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79</Words>
  <Application>Microsoft Office PowerPoint</Application>
  <PresentationFormat>Apresentação na tela (4:3)</PresentationFormat>
  <Paragraphs>39</Paragraphs>
  <Slides>12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25</cp:revision>
  <dcterms:created xsi:type="dcterms:W3CDTF">2016-10-30T23:46:41Z</dcterms:created>
  <dcterms:modified xsi:type="dcterms:W3CDTF">2016-10-31T19:51:24Z</dcterms:modified>
</cp:coreProperties>
</file>