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57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8WAxR5B0oGkyYh1sCRixw==" hashData="aLSOlTG/RTAUeLCNMN4ShAbYX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5B5"/>
    <a:srgbClr val="E46C0A"/>
    <a:srgbClr val="BFBFBF"/>
    <a:srgbClr val="404040"/>
    <a:srgbClr val="7F7F7F"/>
    <a:srgbClr val="9848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2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9DE1FF2-2B5B-42CE-8686-18B3B57BAFFF}" type="datetimeFigureOut">
              <a:rPr lang="pt-BR"/>
              <a:pPr>
                <a:defRPr/>
              </a:pPr>
              <a:t>21/02/2014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EC47CB7-5504-4F8B-855B-30EDAB8C46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5277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D0061-BB89-487C-8D34-A76BD33112FD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247CD-458D-443D-8227-F06BBB79B78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4802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B2B01-0F3E-4269-80FD-F758D08A7FC1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7B6D1-08EC-4BDB-A388-E7FE308B576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489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E928A-ACF1-41DB-B501-6549ED415D03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83DAD-6F7E-458B-80C8-2D3FA49B4F6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0002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09ECD-4DE6-4073-9854-1BC42726956F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90448-4545-4716-AEA3-6B58DE1646A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737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4EEB9-CD21-4D77-8932-DA1B7E034FF8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B11CA-D11D-4490-B572-5ADFFBCB52B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4963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FE639-1B26-4B27-9FD9-C2CA1C977B4D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AED3F-EA48-4C71-AC80-CAB31D8D379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8434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A60C-8920-4F3F-BDBF-2F37D86A9C2D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05172-45BA-4EEC-B50C-044CAC18EFF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0124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65884-11C0-4D92-AA7E-05AEC3A4DC6D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63096-7F8E-4EBF-80B7-7DB05C62FB0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647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F3682-8B59-4506-8D67-5E56F72D3A78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CEC0A-CEC4-4527-8335-B03248A400D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6166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0A7B7-D849-4A44-857F-E511955CDE2F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B58DC-E417-4F59-B743-9296F3369C1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7568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194FA-5D30-4D98-ABF7-F154237763A9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D0348-FD44-4065-A531-F95FE6A1A88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2601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FDE6DA-D9CD-4824-A6B9-909DBAFF7A5D}" type="datetime1">
              <a:rPr lang="pt-BR"/>
              <a:pPr>
                <a:defRPr/>
              </a:pPr>
              <a:t>21/02/2014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783055-E1F4-4F6E-A482-2EBDB2A1DD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3924300" y="5013325"/>
            <a:ext cx="5113338" cy="1693863"/>
          </a:xfrm>
          <a:prstGeom prst="rect">
            <a:avLst/>
          </a:prstGeom>
          <a:solidFill>
            <a:srgbClr val="FCD5B5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latin typeface="Arial Black" pitchFamily="34" charset="0"/>
              </a:rPr>
              <a:t>Júlio Iglesias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i="1" dirty="0">
                <a:solidFill>
                  <a:srgbClr val="C00000"/>
                </a:solidFill>
                <a:latin typeface="Arial Black" pitchFamily="34" charset="0"/>
              </a:rPr>
              <a:t>Foi Pelo Amor de Uma Mulher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b="1" u="sng" dirty="0">
                <a:solidFill>
                  <a:srgbClr val="D5005A"/>
                </a:solidFill>
                <a:latin typeface="Arial" charset="0"/>
              </a:rPr>
              <a:t>(Por El Amor De Una </a:t>
            </a:r>
            <a:r>
              <a:rPr lang="pt-BR" altLang="pt-BR" sz="2400" b="1" u="sng" dirty="0" err="1">
                <a:solidFill>
                  <a:srgbClr val="D5005A"/>
                </a:solidFill>
                <a:latin typeface="Arial" charset="0"/>
              </a:rPr>
              <a:t>Mujer</a:t>
            </a:r>
            <a:r>
              <a:rPr lang="pt-BR" altLang="pt-BR" sz="2400" b="1" u="sng" dirty="0">
                <a:solidFill>
                  <a:srgbClr val="D5005A"/>
                </a:solidFill>
                <a:latin typeface="Arial" charset="0"/>
              </a:rPr>
              <a:t>)</a:t>
            </a:r>
          </a:p>
          <a:p>
            <a:pPr algn="ctr">
              <a:spcBef>
                <a:spcPct val="0"/>
              </a:spcBef>
            </a:pPr>
            <a:r>
              <a:rPr lang="pt-BR" altLang="pt-BR" sz="1600" dirty="0">
                <a:solidFill>
                  <a:srgbClr val="344147"/>
                </a:solidFill>
                <a:latin typeface="Arial" charset="0"/>
              </a:rPr>
              <a:t> D. Daniel , S. </a:t>
            </a:r>
            <a:r>
              <a:rPr lang="pt-BR" altLang="pt-BR" sz="1600" dirty="0" err="1">
                <a:solidFill>
                  <a:srgbClr val="344147"/>
                </a:solidFill>
                <a:latin typeface="Arial" charset="0"/>
              </a:rPr>
              <a:t>Marti</a:t>
            </a:r>
            <a:r>
              <a:rPr lang="pt-BR" altLang="pt-BR" sz="1600" dirty="0">
                <a:solidFill>
                  <a:srgbClr val="344147"/>
                </a:solidFill>
                <a:latin typeface="Arial" charset="0"/>
              </a:rPr>
              <a:t> , F. </a:t>
            </a:r>
            <a:r>
              <a:rPr lang="pt-BR" altLang="pt-BR" sz="1600" dirty="0" err="1">
                <a:solidFill>
                  <a:srgbClr val="344147"/>
                </a:solidFill>
                <a:latin typeface="Arial" charset="0"/>
              </a:rPr>
              <a:t>Adour</a:t>
            </a:r>
            <a:endParaRPr lang="pt-BR" altLang="pt-BR" sz="2400" i="1" dirty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latin typeface="Arial Black" pitchFamily="34" charset="0"/>
              </a:rPr>
              <a:t>Formatação: </a:t>
            </a:r>
            <a:r>
              <a:rPr lang="pt-BR" altLang="pt-BR" sz="1600" dirty="0" err="1">
                <a:latin typeface="Arial Black" pitchFamily="34" charset="0"/>
              </a:rPr>
              <a:t>acnnassifslides</a:t>
            </a:r>
            <a:r>
              <a:rPr lang="pt-BR" altLang="pt-BR" sz="1600" dirty="0">
                <a:latin typeface="Arial Black" pitchFamily="34" charset="0"/>
              </a:rPr>
              <a:t>  - </a:t>
            </a:r>
            <a:r>
              <a:rPr lang="pt-BR" altLang="pt-BR" sz="1400" dirty="0">
                <a:latin typeface="Arial Black" pitchFamily="34" charset="0"/>
              </a:rPr>
              <a:t>21/02/2014</a:t>
            </a:r>
          </a:p>
        </p:txBody>
      </p:sp>
      <p:pic>
        <p:nvPicPr>
          <p:cNvPr id="2" name="Pelo2302.wav">
            <a:hlinkClick r:id="" action="ppaction://media"/>
          </p:cNvPr>
          <p:cNvPicPr>
            <a:picLocks noRot="1" noChangeAspect="1"/>
          </p:cNvPicPr>
          <p:nvPr>
            <a:wavAudioFile r:embed="rId1" name="Pelo amor de uma mulher (2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3213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r="-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651500" y="5084763"/>
            <a:ext cx="34385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Foi pelo amor de uma mulher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eu fiquei sem entender,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Até brinquei com a própria vida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 me deixei ficar assim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Sabendo que era para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Uma conquista já perdida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07950" y="6092825"/>
            <a:ext cx="1519238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975">
        <p14:doors dir="vert"/>
      </p:transition>
    </mc:Choice>
    <mc:Fallback xmlns="">
      <p:transition spd="slow" advTm="17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4067175" y="5013325"/>
            <a:ext cx="32226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Foi pelo amor de uma mulher 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eu me fiz um sonhador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A ter a vida tão sofrida,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Eu que era sempre um vencedor 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Tornei-me então um perdedor,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Em mim ficaram as feridas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6032500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dirty="0" err="1">
                <a:solidFill>
                  <a:srgbClr val="002060"/>
                </a:solidFill>
              </a:rPr>
              <a:t>acnnassifslides</a:t>
            </a:r>
            <a:r>
              <a:rPr lang="pt-BR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464">
        <p14:switch dir="r"/>
      </p:transition>
    </mc:Choice>
    <mc:Fallback xmlns="">
      <p:transition spd="slow" advTm="204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140200" y="5589588"/>
            <a:ext cx="50038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Era tudo um sonho, ela já não me queria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tentei mostrar que por ela eu não sofria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Hoje vivo triste mais eu sei que mudarei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Pois eu tenho que esquecer-me dela de uma vez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258888" y="6297613"/>
            <a:ext cx="1376362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6000">
        <p14:prism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07950" y="4652963"/>
            <a:ext cx="29337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Foi pelo amor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de uma mulher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aprendi como sofrer,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Deixei de lado a alegria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Passei então a compreender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lado triste do viver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 me esquecer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do que queria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667625" y="5949950"/>
            <a:ext cx="1376363" cy="365125"/>
          </a:xfrm>
        </p:spPr>
        <p:txBody>
          <a:bodyPr/>
          <a:lstStyle/>
          <a:p>
            <a:pPr>
              <a:defRPr/>
            </a:pPr>
            <a:r>
              <a:rPr lang="pt-BR" dirty="0" err="1">
                <a:solidFill>
                  <a:srgbClr val="002060"/>
                </a:solidFill>
              </a:rPr>
              <a:t>acnnassifslides</a:t>
            </a:r>
            <a:r>
              <a:rPr lang="pt-BR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836">
        <p14:flip dir="r"/>
      </p:transition>
    </mc:Choice>
    <mc:Fallback xmlns="">
      <p:transition spd="slow" advTm="17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34925" y="5084763"/>
            <a:ext cx="32940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Foi pelo amor de uma mulher 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de repente enlouqueci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Amando a quem eu não devia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Eu fui escravo desse amor,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Fiquei cego pela 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Não me importando com a vida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624763" y="6286500"/>
            <a:ext cx="1519237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r>
              <a:rPr lang="pt-BR" b="1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355">
        <p14:ripple/>
      </p:transition>
    </mc:Choice>
    <mc:Fallback xmlns="">
      <p:transition spd="slow" advTm="20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076825" y="5229225"/>
            <a:ext cx="40671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Era tudo um sonho, ela já não me queria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Eu tentei mostrar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por ela eu não sofria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Hoje vivo triste mais eu sei que mudarei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Pois eu tenho que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esquecer-me dela de uma vez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6165850"/>
            <a:ext cx="1376363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6338">
        <p14:flythrough/>
      </p:transition>
    </mc:Choice>
    <mc:Fallback xmlns="">
      <p:transition spd="slow" advTm="363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6156325" y="5084763"/>
            <a:ext cx="285432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Foi pelo amor de uma mulher 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aprendi como sofrer,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Deixei de lado a alegria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Passei então a compreender,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O lado triste do viver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 me esquecer do que queria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119">
        <p14:gallery dir="l"/>
      </p:transition>
    </mc:Choice>
    <mc:Fallback xmlns="">
      <p:transition spd="slow" advTm="181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011863" y="4868863"/>
            <a:ext cx="322262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Foi pelo amor de uma mulher 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de repente enlouqueci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Amando a quem eu não devia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Eu fui escravo desse amor,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Fiquei cego pela 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Não me importando com a vida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950" y="6219825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267">
        <p14:glitter pattern="hexagon"/>
      </p:transition>
    </mc:Choice>
    <mc:Fallback xmlns="">
      <p:transition spd="slow" advTm="332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1"/>
          <p:cNvSpPr>
            <a:spLocks noChangeArrowheads="1"/>
          </p:cNvSpPr>
          <p:nvPr/>
        </p:nvSpPr>
        <p:spPr bwMode="auto">
          <a:xfrm>
            <a:off x="0" y="182563"/>
            <a:ext cx="4067175" cy="6740525"/>
          </a:xfrm>
          <a:prstGeom prst="rect">
            <a:avLst/>
          </a:prstGeom>
          <a:solidFill>
            <a:srgbClr val="984807">
              <a:alpha val="40000"/>
            </a:srgb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solidFill>
                  <a:schemeClr val="bg1">
                    <a:lumMod val="95000"/>
                  </a:schemeClr>
                </a:solidFill>
              </a:rPr>
              <a:t>Foi Pelo Amor de Uma Mulher </a:t>
            </a:r>
          </a:p>
          <a:p>
            <a:pPr algn="ctr">
              <a:buFont typeface="Arial"/>
              <a:buChar char="•"/>
              <a:defRPr/>
            </a:pPr>
            <a:r>
              <a:rPr lang="pt-BR" dirty="0">
                <a:solidFill>
                  <a:srgbClr val="344147"/>
                </a:solidFill>
                <a:latin typeface="Arial"/>
              </a:rPr>
              <a:t> </a:t>
            </a:r>
            <a:r>
              <a:rPr lang="pt-BR" sz="1400" dirty="0">
                <a:solidFill>
                  <a:srgbClr val="FFFF00"/>
                </a:solidFill>
                <a:latin typeface="Arial"/>
              </a:rPr>
              <a:t>D. Daniel , S. </a:t>
            </a:r>
            <a:r>
              <a:rPr lang="pt-BR" sz="1400" dirty="0" err="1">
                <a:solidFill>
                  <a:srgbClr val="FFFF00"/>
                </a:solidFill>
                <a:latin typeface="Arial"/>
              </a:rPr>
              <a:t>Marti</a:t>
            </a:r>
            <a:r>
              <a:rPr lang="pt-BR" sz="1400" dirty="0">
                <a:solidFill>
                  <a:srgbClr val="FFFF00"/>
                </a:solidFill>
                <a:latin typeface="Arial"/>
              </a:rPr>
              <a:t> , F. </a:t>
            </a:r>
            <a:r>
              <a:rPr lang="pt-BR" sz="1400" dirty="0" err="1">
                <a:solidFill>
                  <a:srgbClr val="FFFF00"/>
                </a:solidFill>
                <a:latin typeface="Arial"/>
              </a:rPr>
              <a:t>Adour</a:t>
            </a:r>
            <a:endParaRPr lang="pt-BR" sz="1400" dirty="0">
              <a:solidFill>
                <a:srgbClr val="FFFF00"/>
              </a:solidFill>
              <a:latin typeface="Arial"/>
            </a:endParaRPr>
          </a:p>
          <a:p>
            <a:pPr algn="ctr">
              <a:defRPr/>
            </a:pPr>
            <a:r>
              <a:rPr lang="pt-BR" b="1" dirty="0" err="1">
                <a:solidFill>
                  <a:schemeClr val="bg1">
                    <a:lumMod val="95000"/>
                  </a:schemeClr>
                </a:solidFill>
              </a:rPr>
              <a:t>Julio</a:t>
            </a:r>
            <a:r>
              <a:rPr lang="pt-BR" b="1" dirty="0">
                <a:solidFill>
                  <a:schemeClr val="bg1">
                    <a:lumMod val="95000"/>
                  </a:schemeClr>
                </a:solidFill>
              </a:rPr>
              <a:t> Iglesias</a:t>
            </a:r>
          </a:p>
          <a:p>
            <a:pPr algn="ctr">
              <a:defRPr/>
            </a:pPr>
            <a:endParaRPr lang="pt-BR" sz="1200" dirty="0">
              <a:solidFill>
                <a:schemeClr val="bg1">
                  <a:lumMod val="95000"/>
                </a:schemeClr>
              </a:solidFill>
            </a:endParaRP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Foi pelo amor de uma mulher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Que eu fiquei sem entender, ate brinquei com a própria vida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 me deixei ficar assim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Sabendo que era para mim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Uma conquista já perdida</a:t>
            </a:r>
          </a:p>
          <a:p>
            <a:pPr algn="ctr">
              <a:defRPr/>
            </a:pPr>
            <a:endParaRPr lang="pt-BR" sz="12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Foi pelo amor de uma mulher, que eu me fiz um sonhador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A ter a vida tão sofrida,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Eu que era sempre um vencedor ,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Tornei-me então um perdedor,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Em mim ficaram as feridas</a:t>
            </a:r>
          </a:p>
          <a:p>
            <a:pPr algn="ctr">
              <a:defRPr/>
            </a:pPr>
            <a:endParaRPr lang="pt-BR" sz="12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Era tudo um sonho, ela já não me queria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Eu tentei mostrar que por ela eu não sofria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Hoje vivo triste mais eu sei que mudarei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Pois eu tenho que esquecer - me dela de uma vez</a:t>
            </a:r>
          </a:p>
          <a:p>
            <a:pPr algn="ctr">
              <a:defRPr/>
            </a:pPr>
            <a:endParaRPr lang="pt-BR" sz="12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Foi pelo amor de uma mulher ,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que aprendi como sofrer, deixei de lado a alegria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Passei então a compreender, o lado triste do viver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 me esquecer do que queria</a:t>
            </a:r>
          </a:p>
          <a:p>
            <a:pPr algn="ctr">
              <a:defRPr/>
            </a:pPr>
            <a:endParaRPr lang="pt-BR" sz="12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Foi pelo amor de uma mulher ,que de repente enlouqueci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Amando a quem eu não devia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Eu fui escravo desse amor, fiquei cego pela dor</a:t>
            </a:r>
          </a:p>
          <a:p>
            <a:pPr algn="ctr">
              <a:defRPr/>
            </a:pPr>
            <a:r>
              <a:rPr lang="pt-BR" sz="1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Não me importando com a vida</a:t>
            </a:r>
          </a:p>
          <a:p>
            <a:pPr>
              <a:defRPr/>
            </a:pPr>
            <a:endParaRPr lang="pt-BR" sz="12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267" name="CaixaDeTexto 1"/>
          <p:cNvSpPr txBox="1">
            <a:spLocks noChangeArrowheads="1"/>
          </p:cNvSpPr>
          <p:nvPr/>
        </p:nvSpPr>
        <p:spPr bwMode="auto">
          <a:xfrm>
            <a:off x="6300788" y="5661025"/>
            <a:ext cx="2587625" cy="1077913"/>
          </a:xfrm>
          <a:prstGeom prst="rect">
            <a:avLst/>
          </a:prstGeom>
          <a:solidFill>
            <a:srgbClr val="98480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>
                <a:solidFill>
                  <a:srgbClr val="FFFF00"/>
                </a:solidFill>
              </a:rPr>
              <a:t>Formatação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FFFF00"/>
                </a:solidFill>
              </a:rPr>
              <a:t>Acnnassifslides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>
                <a:solidFill>
                  <a:srgbClr val="FFFF00"/>
                </a:solidFill>
              </a:rPr>
              <a:t>21/02/2014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4000">
        <p14:shred/>
      </p:transition>
    </mc:Choice>
    <mc:Fallback xmlns="">
      <p:transition spd="slow" advTm="23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304</Words>
  <Application>Microsoft Office PowerPoint</Application>
  <PresentationFormat>Apresentação na tela (4:3)</PresentationFormat>
  <Paragraphs>94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36</cp:revision>
  <dcterms:created xsi:type="dcterms:W3CDTF">2012-03-06T19:09:52Z</dcterms:created>
  <dcterms:modified xsi:type="dcterms:W3CDTF">2014-02-22T00:57:06Z</dcterms:modified>
</cp:coreProperties>
</file>