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8" r:id="rId3"/>
    <p:sldId id="263" r:id="rId4"/>
    <p:sldId id="261" r:id="rId5"/>
    <p:sldId id="266" r:id="rId6"/>
    <p:sldId id="264" r:id="rId7"/>
    <p:sldId id="262" r:id="rId8"/>
    <p:sldId id="265" r:id="rId9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3VvVOT9xB//zNdIsgLsfw==" hashData="sTwzaOoP8kdeQiIjJMOKRHsBvE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02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9" autoAdjust="0"/>
    <p:restoredTop sz="94675" autoAdjust="0"/>
  </p:normalViewPr>
  <p:slideViewPr>
    <p:cSldViewPr>
      <p:cViewPr>
        <p:scale>
          <a:sx n="100" d="100"/>
          <a:sy n="100" d="100"/>
        </p:scale>
        <p:origin x="-1308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759C000-0914-4ECC-84C4-1FAFB5623045}" type="datetimeFigureOut">
              <a:rPr lang="pt-BR"/>
              <a:pPr>
                <a:defRPr/>
              </a:pPr>
              <a:t>13/06/2013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B93670F-85DC-4AFF-8F2C-394079F227E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76349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90888D-C6A8-4166-AFD7-CC593922262F}" type="datetime1">
              <a:rPr lang="pt-BR" smtClean="0"/>
              <a:t>13/06/2013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5B4162-D3E9-4DA1-A34C-498594E2C194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2787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27D28C-3B10-47D7-AA28-2D34AD037742}" type="datetime1">
              <a:rPr lang="pt-BR" smtClean="0"/>
              <a:t>13/06/2013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FC93FB-ABE2-44F2-8B0A-2E30BB767DA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9394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446543-9E18-4D42-A98C-C12C907585D3}" type="datetime1">
              <a:rPr lang="pt-BR" smtClean="0"/>
              <a:t>13/06/2013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492EFC-341F-4B59-A134-17BBC9C570B4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8838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8BE824-F239-4598-8B51-5E54498AFFA5}" type="datetime1">
              <a:rPr lang="pt-BR" smtClean="0"/>
              <a:t>13/06/2013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8549D-65AF-48D2-AF93-58BBA65429C5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5379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D74147-1432-4EA1-83BB-EF2971F76052}" type="datetime1">
              <a:rPr lang="pt-BR" smtClean="0"/>
              <a:t>13/06/2013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BD7D78-EAC2-4671-80F3-E3CC75D9D6D6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9430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FEF97B-96AD-4202-922F-A980EA80941B}" type="datetime1">
              <a:rPr lang="pt-BR" smtClean="0"/>
              <a:t>13/06/2013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6F96F6-6099-46C5-8D81-F462396F5A0F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4498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1015A4-FDF7-4A61-9690-12B42FE75277}" type="datetime1">
              <a:rPr lang="pt-BR" smtClean="0"/>
              <a:t>13/06/2013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0BA9B2-1362-4A53-9EEF-A66104C45A5C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2348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DB2370-7257-477A-A91C-23097085AA53}" type="datetime1">
              <a:rPr lang="pt-BR" smtClean="0"/>
              <a:t>13/06/2013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C34615-4D01-43BF-A0B0-8EE401F49E8C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9372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F283E4-77AC-4B4D-9A3A-EC6D23C4154D}" type="datetime1">
              <a:rPr lang="pt-BR" smtClean="0"/>
              <a:t>13/06/2013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3EA620-000D-4491-831B-0B142C145B05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777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E25FD5-3875-4473-A77B-01B4069E1113}" type="datetime1">
              <a:rPr lang="pt-BR" smtClean="0"/>
              <a:t>13/06/2013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575315-E78D-474B-85E6-4E96A075EF80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3418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F78BC2-96A0-41F7-A114-2C7AB533FB23}" type="datetime1">
              <a:rPr lang="pt-BR" smtClean="0"/>
              <a:t>13/06/2013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DFDA42-4536-407A-B89B-9F28338B9FD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1480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B5CD28B-9D09-46CD-B570-25A0A5DC81FB}" type="datetime1">
              <a:rPr lang="pt-BR" smtClean="0"/>
              <a:t>13/06/2013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39CC50B-B1F6-4D97-8AD6-6A4DFDE09DD8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6750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3" cstate="print">
            <a:lum/>
          </a:blip>
          <a:srcRect/>
          <a:stretch>
            <a:fillRect t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179512" y="404813"/>
            <a:ext cx="230425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pt-BR" sz="2000" b="1" i="1" dirty="0">
                <a:solidFill>
                  <a:schemeClr val="bg1"/>
                </a:solidFill>
              </a:rPr>
              <a:t>Casinha pequenina </a:t>
            </a:r>
            <a:r>
              <a:rPr lang="pt-BR" sz="1200" b="1" i="1" dirty="0">
                <a:solidFill>
                  <a:schemeClr val="bg1"/>
                </a:solidFill>
              </a:rPr>
              <a:t>(1906)</a:t>
            </a:r>
            <a:endParaRPr lang="pt-BR" sz="1600" b="1" i="1" dirty="0">
              <a:solidFill>
                <a:schemeClr val="bg1"/>
              </a:solidFill>
            </a:endParaRPr>
          </a:p>
          <a:p>
            <a:pPr algn="ctr"/>
            <a:r>
              <a:rPr lang="pt-BR" sz="1200" b="1" i="1" dirty="0">
                <a:solidFill>
                  <a:schemeClr val="bg1"/>
                </a:solidFill>
              </a:rPr>
              <a:t>Autor desconhecido</a:t>
            </a:r>
          </a:p>
        </p:txBody>
      </p:sp>
      <p:pic>
        <p:nvPicPr>
          <p:cNvPr id="5" name="05_C43.wav">
            <a:hlinkClick r:id="" action="ppaction://media"/>
          </p:cNvPr>
          <p:cNvPicPr>
            <a:picLocks noRot="1" noChangeAspect="1"/>
          </p:cNvPicPr>
          <p:nvPr>
            <a:wavAudioFile r:embed="rId1" name="05_CASINHA_PEQUENINA_Silvio_Ca.stereowav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248025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endParaRPr lang="pt-BR" b="1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b="1" dirty="0" smtClean="0">
                <a:solidFill>
                  <a:schemeClr val="bg1"/>
                </a:solidFill>
              </a:rPr>
              <a:t>13/06/2013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  <p:bldP spid="6" grpId="0"/>
    </p:bldLst>
  </p:timing>
  <p:extLst mod="1"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tângulo 1"/>
          <p:cNvSpPr>
            <a:spLocks noChangeArrowheads="1"/>
          </p:cNvSpPr>
          <p:nvPr/>
        </p:nvSpPr>
        <p:spPr bwMode="auto">
          <a:xfrm>
            <a:off x="467544" y="5661248"/>
            <a:ext cx="417646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Tu não te lembras da casinha pequenina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Onde o nosso amor nasceu, ai ?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Tu não te lembras da casinha pequenina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Onde o nosso amor nasceu ?</a:t>
            </a:r>
          </a:p>
        </p:txBody>
      </p:sp>
      <p:sp>
        <p:nvSpPr>
          <p:cNvPr id="3076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7020272" y="6021288"/>
            <a:ext cx="1455167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acnnassifslides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 </a:t>
            </a:r>
            <a:endParaRPr lang="pt-BR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6579">
        <p14:switch dir="r"/>
      </p:transition>
    </mc:Choice>
    <mc:Fallback xmlns="">
      <p:transition spd="slow" advTm="265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79512" y="6246604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580112" y="5877272"/>
            <a:ext cx="324036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Tinha um coqueiro do lado </a:t>
            </a:r>
            <a:b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Que </a:t>
            </a: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coitado de </a:t>
            </a:r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saudade</a:t>
            </a: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Já morreu. 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979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2000">
        <p14:gallery dir="l"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467544" y="6309320"/>
            <a:ext cx="1454721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dirty="0" err="1" smtClean="0">
                <a:solidFill>
                  <a:srgbClr val="002060"/>
                </a:solidFill>
              </a:rPr>
              <a:t>acnnassifslides</a:t>
            </a:r>
            <a:r>
              <a:rPr lang="pt-BR" dirty="0" smtClean="0">
                <a:solidFill>
                  <a:srgbClr val="002060"/>
                </a:solidFill>
              </a:rPr>
              <a:t> </a:t>
            </a: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00">
        <p14:glitter pattern="hexagon"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696200" y="6309320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r>
              <a:rPr lang="pt-BR" b="1" dirty="0" smtClean="0">
                <a:solidFill>
                  <a:srgbClr val="002060"/>
                </a:solidFill>
              </a:rPr>
              <a:t> </a:t>
            </a:r>
            <a:endParaRPr lang="pt-BR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68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1000">
        <p14:prism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524328" y="6309320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076056" y="1052736"/>
            <a:ext cx="4067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Tu não te lembras das juras, oh, perjura,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Que fizeste com fervor, ai ?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Tu não te lembras das juras, oh, perjura,</a:t>
            </a:r>
            <a:b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Que fizeste com fervor </a:t>
            </a:r>
            <a:r>
              <a:rPr 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?</a:t>
            </a:r>
            <a:endParaRPr lang="pt-BR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326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8000">
        <p14:prism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tângulo 1"/>
          <p:cNvSpPr>
            <a:spLocks noChangeArrowheads="1"/>
          </p:cNvSpPr>
          <p:nvPr/>
        </p:nvSpPr>
        <p:spPr bwMode="auto">
          <a:xfrm>
            <a:off x="5633974" y="5445224"/>
            <a:ext cx="255599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Daquele beijo demorado</a:t>
            </a:r>
          </a:p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Prolongado que selou </a:t>
            </a:r>
            <a:b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Nosso amor. </a:t>
            </a:r>
          </a:p>
        </p:txBody>
      </p:sp>
      <p:sp>
        <p:nvSpPr>
          <p:cNvPr id="7172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611560" y="5822161"/>
            <a:ext cx="1512887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3000">
        <p:checker/>
      </p:transition>
    </mc:Choice>
    <mc:Fallback>
      <p:transition spd="slow" advTm="5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1115616" y="6453336"/>
            <a:ext cx="3240360" cy="365125"/>
          </a:xfrm>
        </p:spPr>
        <p:txBody>
          <a:bodyPr/>
          <a:lstStyle/>
          <a:p>
            <a:pPr>
              <a:defRPr/>
            </a:pPr>
            <a:r>
              <a:rPr lang="pt-BR" sz="1400" b="1" dirty="0" err="1" smtClean="0">
                <a:solidFill>
                  <a:srgbClr val="002060"/>
                </a:solidFill>
                <a:latin typeface="Arial Rounded MT Bold" pitchFamily="34" charset="0"/>
              </a:rPr>
              <a:t>acnnassifslides</a:t>
            </a:r>
            <a:r>
              <a:rPr lang="pt-BR" sz="1400" b="1" dirty="0" smtClean="0">
                <a:solidFill>
                  <a:srgbClr val="002060"/>
                </a:solidFill>
                <a:latin typeface="Arial Rounded MT Bold" pitchFamily="34" charset="0"/>
              </a:rPr>
              <a:t>  13/junho/2013</a:t>
            </a:r>
            <a:endParaRPr lang="pt-BR" sz="1400" b="1" dirty="0">
              <a:solidFill>
                <a:srgbClr val="002060"/>
              </a:solidFill>
              <a:latin typeface="Arial Rounded MT Bold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355976" y="4180344"/>
            <a:ext cx="3672408" cy="2677656"/>
          </a:xfrm>
          <a:prstGeom prst="rect">
            <a:avLst/>
          </a:prstGeom>
          <a:solidFill>
            <a:srgbClr val="10253F">
              <a:alpha val="34902"/>
            </a:srgbClr>
          </a:solidFill>
        </p:spPr>
        <p:txBody>
          <a:bodyPr wrap="square">
            <a:spAutoFit/>
          </a:bodyPr>
          <a:lstStyle/>
          <a:p>
            <a:pPr lvl="0" algn="ctr"/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Tu não te lembras da casinha pequenina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Onde o nosso amor nasceu, ai ?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Tu não te lembras da casinha pequenina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Onde o nosso amor nasceu ?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Tinha um coqueiro do lado 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Que coitado de saudade 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Já morreu. 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Tu não te lembras das juras, oh, perjura,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Que fizeste com fervor, ai ?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Tu não te lembras das juras, oh, perjura,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Que fizeste com fervor ?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Daquele beijo demorado 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Prolongado que selou </a:t>
            </a:r>
            <a:b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sz="1200" b="1" dirty="0">
                <a:solidFill>
                  <a:schemeClr val="bg1"/>
                </a:solidFill>
                <a:latin typeface="Comic Sans MS" pitchFamily="66" charset="0"/>
              </a:rPr>
              <a:t>Nosso amor. </a:t>
            </a:r>
          </a:p>
        </p:txBody>
      </p:sp>
      <p:sp>
        <p:nvSpPr>
          <p:cNvPr id="4" name="Retângulo 3"/>
          <p:cNvSpPr/>
          <p:nvPr/>
        </p:nvSpPr>
        <p:spPr>
          <a:xfrm>
            <a:off x="4139952" y="3492435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/>
              <a:t>Casinha </a:t>
            </a:r>
            <a:r>
              <a:rPr lang="pt-BR" sz="2400" b="1" dirty="0" smtClean="0"/>
              <a:t>Pequenina </a:t>
            </a:r>
            <a:r>
              <a:rPr lang="pt-BR" b="1" dirty="0" smtClean="0"/>
              <a:t>(1906) </a:t>
            </a:r>
            <a:endParaRPr lang="pt-BR" sz="2400" b="1" dirty="0"/>
          </a:p>
          <a:p>
            <a:pPr lvl="0" algn="ctr"/>
            <a:r>
              <a:rPr lang="pt-BR" sz="1600" dirty="0">
                <a:solidFill>
                  <a:srgbClr val="FFFF00"/>
                </a:solidFill>
              </a:rPr>
              <a:t>Canta:</a:t>
            </a:r>
            <a:r>
              <a:rPr lang="pt-BR" sz="1600" dirty="0">
                <a:solidFill>
                  <a:srgbClr val="002060"/>
                </a:solidFill>
              </a:rPr>
              <a:t>  </a:t>
            </a:r>
            <a:r>
              <a:rPr lang="pt-BR" sz="1600" b="1" dirty="0">
                <a:solidFill>
                  <a:srgbClr val="FFFF00"/>
                </a:solidFill>
              </a:rPr>
              <a:t>Sílvio Caldas </a:t>
            </a:r>
          </a:p>
        </p:txBody>
      </p:sp>
    </p:spTree>
    <p:extLst>
      <p:ext uri="{BB962C8B-B14F-4D97-AF65-F5344CB8AC3E}">
        <p14:creationId xmlns:p14="http://schemas.microsoft.com/office/powerpoint/2010/main" val="4072979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3000">
        <p14:shred/>
      </p:transition>
    </mc:Choice>
    <mc:Fallback>
      <p:transition spd="slow" advTm="2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278</TotalTime>
  <Words>62</Words>
  <Application>Microsoft Office PowerPoint</Application>
  <PresentationFormat>Apresentação na tela (4:3)</PresentationFormat>
  <Paragraphs>19</Paragraphs>
  <Slides>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33</cp:revision>
  <dcterms:created xsi:type="dcterms:W3CDTF">2010-07-23T06:03:58Z</dcterms:created>
  <dcterms:modified xsi:type="dcterms:W3CDTF">2013-06-13T20:51:30Z</dcterms:modified>
</cp:coreProperties>
</file>