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71" r:id="rId3"/>
    <p:sldId id="264" r:id="rId4"/>
    <p:sldId id="267" r:id="rId5"/>
    <p:sldId id="266" r:id="rId6"/>
    <p:sldId id="268" r:id="rId7"/>
    <p:sldId id="269" r:id="rId8"/>
    <p:sldId id="270" r:id="rId9"/>
    <p:sldId id="265" r:id="rId10"/>
    <p:sldId id="272" r:id="rId11"/>
    <p:sldId id="260" r:id="rId12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ggu2hjpssqHUPhZM2AShw==" hashData="ScFgSbFzOR703i5z00p5t/uVuZ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57CE748-5B85-40E1-97B2-FD1BE7B47842}" type="datetimeFigureOut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7974F96-03D2-4D73-BC2D-A955F2C0C4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9299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5C332-981F-470F-8056-E32DD33EC38E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19F85-96C3-4433-99DE-8C6DDA20363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1592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665E1-389D-4829-B2C7-4890152518B7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ADB30-2F02-429E-9C73-3E6A73CD314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518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3A371-4DAD-45C9-8214-F603E48BDE63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DE7D8-39DC-4741-B8EE-C3927DD56FE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2592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DE9FD-0443-453C-8DA2-CFAC6D76FAFC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6887A-6F49-4DB0-8AFE-9C97E928CE7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0149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A7AD9-3626-4F17-849B-0E2A231F2B0D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CC515-2150-4AC2-A3D6-64AC80A4290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4740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D5B2B-4C1D-4940-A523-CA57F5706309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D0C0D-AED4-4BC9-BE2F-01DAF93594D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3328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2711E-7B64-4D72-AD4F-CF1087583C37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B0C5A-66E1-44CF-84BE-6D83ED7335B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7105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AAAE1-8375-41CA-9D39-A353BBE7CD5F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53FB6-67B6-4BA6-BD6F-C0DAD7B5467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3745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F9F1B-9394-4A94-8C9F-F38FEE31813D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B1CB7-FBCC-41F9-A3CC-9374DF060E4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7453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D35D8-95EE-4F0A-AD4D-5DDE54EDE766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69C8D-766C-4938-B5DA-094BA8EDA36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9417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04A7E-C7DC-4E86-B0AA-DA8D03A29A57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ADC9-0726-4CA9-88C3-128629CC1F1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4404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ES_tradnl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ES_tradnl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47C6532-C1F2-44A1-BE02-5FA7D334EC82}" type="datetime1">
              <a:rPr lang="pt-BR"/>
              <a:pPr>
                <a:defRPr/>
              </a:pPr>
              <a:t>08/02/2014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7C6E20B-BC7E-48BD-B002-FADE729AE6C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754313" y="3866005"/>
            <a:ext cx="363537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b="1" i="1" dirty="0">
                <a:solidFill>
                  <a:srgbClr val="FFFF00"/>
                </a:solidFill>
                <a:latin typeface="Arial Rounded MT Bold" pitchFamily="34" charset="0"/>
              </a:rPr>
              <a:t>MIGALHAS</a:t>
            </a:r>
            <a:r>
              <a:rPr lang="pt-BR" sz="2000" dirty="0">
                <a:solidFill>
                  <a:srgbClr val="FFFF00"/>
                </a:solidFill>
                <a:latin typeface="Arial Rounded MT Bold" pitchFamily="34" charset="0"/>
              </a:rPr>
              <a:t> 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5013176"/>
            <a:ext cx="2895600" cy="693738"/>
          </a:xfrm>
          <a:noFill/>
        </p:spPr>
        <p:txBody>
          <a:bodyPr/>
          <a:lstStyle/>
          <a:p>
            <a:pPr>
              <a:defRPr/>
            </a:pPr>
            <a:r>
              <a:rPr lang="pt-BR" sz="1600" b="1" dirty="0" err="1" smtClean="0">
                <a:solidFill>
                  <a:srgbClr val="FFFF00"/>
                </a:solidFill>
              </a:rPr>
              <a:t>Acnnassifslides</a:t>
            </a:r>
            <a:endParaRPr lang="pt-BR" sz="1600" b="1" dirty="0" smtClean="0">
              <a:solidFill>
                <a:srgbClr val="FFFF00"/>
              </a:solidFill>
            </a:endParaRPr>
          </a:p>
          <a:p>
            <a:pPr>
              <a:defRPr/>
            </a:pPr>
            <a:r>
              <a:rPr lang="pt-BR" sz="1600" b="1" dirty="0" smtClean="0">
                <a:solidFill>
                  <a:srgbClr val="FFFF00"/>
                </a:solidFill>
              </a:rPr>
              <a:t>26/01/2014</a:t>
            </a:r>
            <a:endParaRPr lang="pt-BR" sz="1600" b="1" dirty="0">
              <a:solidFill>
                <a:srgbClr val="FFFF00"/>
              </a:solidFill>
            </a:endParaRPr>
          </a:p>
        </p:txBody>
      </p:sp>
      <p:pic>
        <p:nvPicPr>
          <p:cNvPr id="4" name="18 M281.wav">
            <a:hlinkClick r:id="" action="ppaction://media"/>
          </p:cNvPr>
          <p:cNvPicPr>
            <a:picLocks noRot="1" noChangeAspect="1"/>
          </p:cNvPicPr>
          <p:nvPr>
            <a:wavAudioFile r:embed="rId1" name="18 Migalhas000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ACNNASSIF\Pictures\NUBIA LAFAYETTE8888 197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638094"/>
            <a:ext cx="2895600" cy="290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380312" y="6165304"/>
            <a:ext cx="1591816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3212976"/>
            <a:ext cx="32408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Quando amanheço,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Sem pão e sem trabalho,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Vendo no meu agasalho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Os remendos de outra cor</a:t>
            </a:r>
            <a:endParaRPr lang="es-ES_tradnl" alt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0">
        <p14:doors dir="ver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4099" name="Retângulo 2"/>
          <p:cNvSpPr>
            <a:spLocks noChangeArrowheads="1"/>
          </p:cNvSpPr>
          <p:nvPr/>
        </p:nvSpPr>
        <p:spPr bwMode="auto">
          <a:xfrm>
            <a:off x="5436095" y="5229200"/>
            <a:ext cx="3732599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Nervosa,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Sento na ponta da mesa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Quase a morrer de tristeza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A pensar no teu amor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000">
        <p14:flip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24328" y="6103917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/>
              <a:t>acnnassifslides</a:t>
            </a:r>
            <a:endParaRPr lang="pt-BR" b="1" dirty="0"/>
          </a:p>
        </p:txBody>
      </p:sp>
      <p:sp>
        <p:nvSpPr>
          <p:cNvPr id="5123" name="Retângulo 2"/>
          <p:cNvSpPr>
            <a:spLocks noChangeArrowheads="1"/>
          </p:cNvSpPr>
          <p:nvPr/>
        </p:nvSpPr>
        <p:spPr bwMode="auto">
          <a:xfrm>
            <a:off x="179388" y="5373688"/>
            <a:ext cx="31496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Eu, </a:t>
            </a:r>
            <a:r>
              <a:rPr lang="pt-BR" altLang="pt-BR" sz="1600" b="1" dirty="0" smtClean="0">
                <a:solidFill>
                  <a:schemeClr val="bg1"/>
                </a:solidFill>
                <a:latin typeface="Comic Sans MS" pitchFamily="66" charset="0"/>
              </a:rPr>
              <a:t>ao </a:t>
            </a: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teu lado,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Tive fartura e carinho,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Cantei qual um passarinho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Nos galhos do paraíso.</a:t>
            </a:r>
            <a:endParaRPr lang="es-ES_tradnl" alt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1000">
        <p14:switch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6443663" y="6308725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chemeClr val="bg1"/>
                </a:solidFill>
              </a:rPr>
              <a:t>acnnassifslides</a:t>
            </a:r>
          </a:p>
        </p:txBody>
      </p:sp>
      <p:sp>
        <p:nvSpPr>
          <p:cNvPr id="6147" name="Retângulo 2"/>
          <p:cNvSpPr>
            <a:spLocks noChangeArrowheads="1"/>
          </p:cNvSpPr>
          <p:nvPr/>
        </p:nvSpPr>
        <p:spPr bwMode="auto">
          <a:xfrm>
            <a:off x="25400" y="5301208"/>
            <a:ext cx="38703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Tive na vida um eterno sorriso.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Infelizmente não quis,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Para tornar-te um perdido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e eu, uma infeliz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0000">
        <p14:window dir="ver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" t="-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07504" y="6459147"/>
            <a:ext cx="1591816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accent5">
                    <a:lumMod val="50000"/>
                  </a:schemeClr>
                </a:solidFill>
              </a:rPr>
              <a:t>acnnassifslides</a:t>
            </a:r>
            <a:endParaRPr lang="pt-BR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171" name="Retângulo 2"/>
          <p:cNvSpPr>
            <a:spLocks noChangeArrowheads="1"/>
          </p:cNvSpPr>
          <p:nvPr/>
        </p:nvSpPr>
        <p:spPr bwMode="auto">
          <a:xfrm>
            <a:off x="6156176" y="3573016"/>
            <a:ext cx="298782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Às vezes, </a:t>
            </a:r>
            <a:endParaRPr lang="pt-BR" altLang="pt-BR" sz="14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lvl="1" algn="ctr" eaLnBrk="1" hangingPunct="1"/>
            <a:r>
              <a:rPr lang="pt-BR" altLang="pt-BR" sz="1100" b="1" dirty="0" smtClean="0">
                <a:solidFill>
                  <a:srgbClr val="002060"/>
                </a:solidFill>
                <a:latin typeface="Comic Sans MS" pitchFamily="66" charset="0"/>
              </a:rPr>
              <a:t>No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auge da aflição,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Lembro-me de tua casa,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Não para pedir-te perdão.</a:t>
            </a:r>
            <a:endParaRPr lang="pt-BR" altLang="pt-BR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948264" y="5949280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/>
              <a:t>acnnassifslides</a:t>
            </a:r>
            <a:endParaRPr lang="pt-BR" b="1" dirty="0"/>
          </a:p>
        </p:txBody>
      </p:sp>
      <p:sp>
        <p:nvSpPr>
          <p:cNvPr id="8195" name="Retângulo 2"/>
          <p:cNvSpPr>
            <a:spLocks noChangeArrowheads="1"/>
          </p:cNvSpPr>
          <p:nvPr/>
        </p:nvSpPr>
        <p:spPr bwMode="auto">
          <a:xfrm>
            <a:off x="-108520" y="4293096"/>
            <a:ext cx="32226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Pois não é justo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Que eu queira ser perdoada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Sabendo ser a culpada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De toda nossa questão</a:t>
            </a:r>
            <a:endParaRPr lang="pt-BR" altLang="pt-BR" sz="2800" b="1" dirty="0">
              <a:solidFill>
                <a:srgbClr val="002060"/>
              </a:solidFill>
              <a:latin typeface="French Script MT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1081">
        <p14:ripple/>
      </p:transition>
    </mc:Choice>
    <mc:Fallback xmlns="">
      <p:transition spd="slow" advTm="210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95536" y="6021288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/>
              <a:t>acnnassifslides</a:t>
            </a:r>
            <a:endParaRPr lang="pt-BR" b="1" dirty="0"/>
          </a:p>
        </p:txBody>
      </p:sp>
      <p:sp>
        <p:nvSpPr>
          <p:cNvPr id="9219" name="Retângulo 2"/>
          <p:cNvSpPr>
            <a:spLocks noChangeArrowheads="1"/>
          </p:cNvSpPr>
          <p:nvPr/>
        </p:nvSpPr>
        <p:spPr bwMode="auto">
          <a:xfrm>
            <a:off x="5292080" y="5157788"/>
            <a:ext cx="3456384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A solidão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Quase me leva à loucura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De procurar a fartura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eu deixei no teu lar.</a:t>
            </a:r>
            <a:endParaRPr lang="pt-BR" altLang="pt-BR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251520" y="6000744"/>
            <a:ext cx="1735832" cy="365125"/>
          </a:xfrm>
        </p:spPr>
        <p:txBody>
          <a:bodyPr/>
          <a:lstStyle/>
          <a:p>
            <a:pPr>
              <a:defRPr/>
            </a:pPr>
            <a:r>
              <a:rPr lang="pt-BR" b="1" dirty="0" err="1"/>
              <a:t>acnnassifslides</a:t>
            </a:r>
            <a:endParaRPr lang="pt-BR" b="1" dirty="0"/>
          </a:p>
        </p:txBody>
      </p:sp>
      <p:sp>
        <p:nvSpPr>
          <p:cNvPr id="3" name="Retângulo 2"/>
          <p:cNvSpPr/>
          <p:nvPr/>
        </p:nvSpPr>
        <p:spPr>
          <a:xfrm>
            <a:off x="5796136" y="5229200"/>
            <a:ext cx="3143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Mas, a chorar,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Vejo na minha tristeza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não mereço as migalhas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caem da tua mesa.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7000">
        <p14:prism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971600" y="6053137"/>
            <a:ext cx="1519237" cy="365125"/>
          </a:xfrm>
        </p:spPr>
        <p:txBody>
          <a:bodyPr/>
          <a:lstStyle/>
          <a:p>
            <a:pPr>
              <a:defRPr/>
            </a:pPr>
            <a:r>
              <a:rPr lang="pt-BR" dirty="0" err="1"/>
              <a:t>acnnassifslides</a:t>
            </a:r>
            <a:endParaRPr lang="pt-BR" dirty="0"/>
          </a:p>
        </p:txBody>
      </p:sp>
      <p:sp>
        <p:nvSpPr>
          <p:cNvPr id="11267" name="Retângulo 2"/>
          <p:cNvSpPr>
            <a:spLocks noChangeArrowheads="1"/>
          </p:cNvSpPr>
          <p:nvPr/>
        </p:nvSpPr>
        <p:spPr bwMode="auto">
          <a:xfrm>
            <a:off x="4572000" y="558958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b="1" dirty="0">
                <a:solidFill>
                  <a:schemeClr val="bg1"/>
                </a:solidFill>
                <a:latin typeface="Comic Sans MS" pitchFamily="66" charset="0"/>
              </a:rPr>
              <a:t>Que não mereço as migalhas </a:t>
            </a:r>
          </a:p>
          <a:p>
            <a:pPr algn="ctr" eaLnBrk="1" hangingPunct="1"/>
            <a:r>
              <a:rPr lang="pt-BR" altLang="pt-BR" b="1" dirty="0">
                <a:solidFill>
                  <a:schemeClr val="bg1"/>
                </a:solidFill>
                <a:latin typeface="Comic Sans MS" pitchFamily="66" charset="0"/>
              </a:rPr>
              <a:t>Que caem da tua mesa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6000">
        <p14:glitter pattern="hexagon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4644008" y="6303277"/>
            <a:ext cx="1584301" cy="288925"/>
          </a:xfrm>
          <a:solidFill>
            <a:schemeClr val="accent6"/>
          </a:solidFill>
        </p:spPr>
        <p:txBody>
          <a:bodyPr/>
          <a:lstStyle/>
          <a:p>
            <a:pPr>
              <a:defRPr/>
            </a:pPr>
            <a:r>
              <a:rPr lang="pt-BR" sz="1050" dirty="0" err="1">
                <a:solidFill>
                  <a:srgbClr val="002060"/>
                </a:solidFill>
              </a:rPr>
              <a:t>acnnassifslides</a:t>
            </a:r>
            <a:endParaRPr lang="pt-BR" sz="1050" dirty="0">
              <a:solidFill>
                <a:srgbClr val="00206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403648" y="1460199"/>
            <a:ext cx="2952328" cy="440120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+mn-lt"/>
              </a:rPr>
              <a:t>Quando amanheço,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Sem pão e sem trabalho,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Vendo no meu agasalho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Os remendos de outra cor,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Nervosa,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Sento na ponta da mesa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Quase a morrer de tristeza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A pensar no teu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400" b="1" dirty="0">
              <a:solidFill>
                <a:schemeClr val="bg1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+mn-lt"/>
              </a:rPr>
              <a:t>Eu, </a:t>
            </a:r>
            <a:r>
              <a:rPr lang="pt-BR" sz="1400" b="1" dirty="0" smtClean="0">
                <a:solidFill>
                  <a:schemeClr val="bg1"/>
                </a:solidFill>
                <a:latin typeface="+mn-lt"/>
              </a:rPr>
              <a:t>ao </a:t>
            </a:r>
            <a:r>
              <a:rPr lang="pt-BR" sz="1400" b="1" dirty="0">
                <a:solidFill>
                  <a:schemeClr val="bg1"/>
                </a:solidFill>
                <a:latin typeface="+mn-lt"/>
              </a:rPr>
              <a:t>teu lado,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Tive fartura e carinho,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Cantei qual um passarinho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Nos galhos do paraíso.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Tive na vida um eterno sorriso.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Infelizmente não quis,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Para tornar-te um perdido</a:t>
            </a:r>
            <a:br>
              <a:rPr lang="pt-BR" sz="1400" b="1" dirty="0">
                <a:solidFill>
                  <a:schemeClr val="bg1"/>
                </a:solidFill>
                <a:latin typeface="+mn-lt"/>
              </a:rPr>
            </a:br>
            <a:r>
              <a:rPr lang="pt-BR" sz="1400" b="1" dirty="0">
                <a:solidFill>
                  <a:schemeClr val="bg1"/>
                </a:solidFill>
                <a:latin typeface="+mn-lt"/>
              </a:rPr>
              <a:t>e eu, uma infeliz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chemeClr val="bg1"/>
                </a:solidFill>
                <a:latin typeface="+mn-lt"/>
              </a:rPr>
              <a:t/>
            </a:r>
            <a:br>
              <a:rPr lang="pt-BR" sz="1400" dirty="0">
                <a:solidFill>
                  <a:schemeClr val="bg1"/>
                </a:solidFill>
                <a:latin typeface="+mn-lt"/>
              </a:rPr>
            </a:br>
            <a:endParaRPr lang="pt-BR" sz="1400" dirty="0">
              <a:solidFill>
                <a:schemeClr val="bg1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400" dirty="0">
              <a:latin typeface="+mn-l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905538" y="723776"/>
            <a:ext cx="194854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>
                <a:solidFill>
                  <a:srgbClr val="FFFF00"/>
                </a:solidFill>
                <a:latin typeface="Arial Rounded MT Bold" pitchFamily="34" charset="0"/>
              </a:rPr>
              <a:t>MIGALHAS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>
                <a:solidFill>
                  <a:srgbClr val="FFFF00"/>
                </a:solidFill>
                <a:latin typeface="Arial Rounded MT Bold" pitchFamily="34" charset="0"/>
              </a:rPr>
              <a:t>Núbia Lafayette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12293" name="Retângulo 5"/>
          <p:cNvSpPr>
            <a:spLocks noChangeArrowheads="1"/>
          </p:cNvSpPr>
          <p:nvPr/>
        </p:nvSpPr>
        <p:spPr bwMode="auto">
          <a:xfrm>
            <a:off x="4590701" y="908720"/>
            <a:ext cx="264559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</a:rPr>
              <a:t>Às vezes, no auge da aflição,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Lembro-me de tua casa,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Não para pedir-te perdão.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Pois não é justo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Que eu queira ser perdoada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Sabendo ser a culpada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De toda nossa questão.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pt-BR" altLang="pt-BR" sz="1400" b="1" dirty="0">
              <a:solidFill>
                <a:schemeClr val="bg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</a:rPr>
              <a:t>A solidão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Quase me leva à loucura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De procurar a fartura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Que eu deixei no teu lar.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Mas, a chorar,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Vejo na minha tristeza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Que não mereço as migalhas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Que caem da tua mesa. 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pt-BR" altLang="pt-BR" sz="1400" b="1" dirty="0">
              <a:solidFill>
                <a:schemeClr val="bg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</a:rPr>
              <a:t>Que não mereço as migalhas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r>
              <a:rPr lang="pt-BR" altLang="pt-BR" sz="1400" b="1" dirty="0">
                <a:solidFill>
                  <a:schemeClr val="bg1"/>
                </a:solidFill>
              </a:rPr>
              <a:t>Que caem da tua mesa.</a:t>
            </a:r>
            <a:br>
              <a:rPr lang="pt-BR" altLang="pt-BR" sz="1400" b="1" dirty="0">
                <a:solidFill>
                  <a:schemeClr val="bg1"/>
                </a:solidFill>
              </a:rPr>
            </a:br>
            <a:endParaRPr lang="pt-BR" altLang="pt-BR" sz="1400" b="1" dirty="0">
              <a:solidFill>
                <a:schemeClr val="bg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269760" y="6303277"/>
            <a:ext cx="1584325" cy="307975"/>
          </a:xfrm>
          <a:prstGeom prst="rect">
            <a:avLst/>
          </a:prstGeom>
          <a:solidFill>
            <a:schemeClr val="accent6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latin typeface="+mn-lt"/>
              </a:rPr>
              <a:t>Imagens : Internet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225000">
        <p14:shred/>
      </p:transition>
    </mc:Choice>
    <mc:Fallback xmlns="">
      <p:transition spd="slow" advTm="2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4699182</TotalTime>
  <Words>77</Words>
  <Application>Microsoft Office PowerPoint</Application>
  <PresentationFormat>Apresentação na tela (4:3)</PresentationFormat>
  <Paragraphs>37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60</cp:revision>
  <dcterms:created xsi:type="dcterms:W3CDTF">2002-01-01T02:07:32Z</dcterms:created>
  <dcterms:modified xsi:type="dcterms:W3CDTF">2014-02-08T03:44:21Z</dcterms:modified>
</cp:coreProperties>
</file>