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9144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jD82R4HINnLXaAoBnSpgA==" hashData="rKw5VoaMqKYxXWqZ3etCYLFtS7c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  <a:prstGeom prst="rect">
            <a:avLst/>
          </a:prstGeo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  <a:prstGeom prst="rect">
            <a:avLst/>
          </a:prstGeo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  <a:prstGeom prst="rect">
            <a:avLst/>
          </a:prstGeo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prstGeom prst="rect">
            <a:avLst/>
          </a:prstGeo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  <a:prstGeom prst="rect">
            <a:avLst/>
          </a:prstGeo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/>
          <a:lstStyle/>
          <a:p>
            <a:fld id="{8F1C38E0-ECB0-4831-B7D3-5D1388E13949}" type="datetimeFigureOut">
              <a:rPr lang="pt-BR" smtClean="0"/>
              <a:t>20/10/2014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/>
          <a:lstStyle/>
          <a:p>
            <a:fld id="{653F4CBD-0090-4482-A451-16048292D68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 userDrawn="1"/>
        </p:nvSpPr>
        <p:spPr>
          <a:xfrm>
            <a:off x="0" y="6583660"/>
            <a:ext cx="9144000" cy="2743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 userDrawn="1"/>
        </p:nvSpPr>
        <p:spPr>
          <a:xfrm>
            <a:off x="-10663" y="0"/>
            <a:ext cx="9144000" cy="26064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548680"/>
            <a:ext cx="4032448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7404">
        <p14:doors dir="vert"/>
      </p:transition>
    </mc:Choice>
    <mc:Fallback xmlns="">
      <p:transition spd="slow" advTm="17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http://www.rosemaryross.com.br/" TargetMode="External"/><Relationship Id="rId7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873153" y="2613391"/>
            <a:ext cx="42370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Olhe-se no espelho</a:t>
            </a:r>
            <a:endParaRPr lang="pt-BR" sz="36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830143" y="5229200"/>
            <a:ext cx="232307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2000" b="1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Rosemary de Ross</a:t>
            </a:r>
            <a:endParaRPr lang="pt-BR" sz="20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6" y="907395"/>
            <a:ext cx="4117577" cy="50418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795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0919">
        <p14:doors dir="vert"/>
        <p:sndAc>
          <p:stSnd loop="1">
            <p:snd r:embed="rId3" name="@Piano Humour.wav"/>
          </p:stSnd>
        </p:sndAc>
      </p:transition>
    </mc:Choice>
    <mc:Fallback xmlns="">
      <p:transition spd="slow" advTm="10919">
        <p:fade/>
        <p:sndAc>
          <p:stSnd loop="1">
            <p:snd r:embed="rId5" name="@Piano Hu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004048" y="1268760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Pare por um minuto diante do espelho e responda com sinceridade:</a:t>
            </a:r>
          </a:p>
          <a:p>
            <a:r>
              <a:rPr lang="pt-BR" sz="2400" dirty="0"/>
              <a:t>o</a:t>
            </a:r>
            <a:r>
              <a:rPr lang="pt-BR" sz="2400" dirty="0" smtClean="0"/>
              <a:t> </a:t>
            </a:r>
            <a:r>
              <a:rPr lang="pt-BR" sz="2400" dirty="0"/>
              <a:t>que você vê?</a:t>
            </a:r>
          </a:p>
        </p:txBody>
      </p:sp>
      <p:sp>
        <p:nvSpPr>
          <p:cNvPr id="5" name="Retângulo 4"/>
          <p:cNvSpPr/>
          <p:nvPr/>
        </p:nvSpPr>
        <p:spPr>
          <a:xfrm>
            <a:off x="5004048" y="4221088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Uma pessoa que você gosta, alegre, de bem com a vida.</a:t>
            </a:r>
          </a:p>
          <a:p>
            <a:r>
              <a:rPr lang="pt-BR" sz="2400" dirty="0"/>
              <a:t>Ou alguém desanimado, magoado e chateado...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08720"/>
            <a:ext cx="4104456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48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4091">
        <p14:doors dir="vert"/>
      </p:transition>
    </mc:Choice>
    <mc:Fallback xmlns="">
      <p:transition spd="slow" advTm="240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148064" y="1340768"/>
            <a:ext cx="4245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Uma pessoa tranquila, satisfeita, feliz.</a:t>
            </a:r>
          </a:p>
          <a:p>
            <a:r>
              <a:rPr lang="pt-BR" sz="2400" dirty="0"/>
              <a:t>Ou alguém inquieto, desapontado e triste...</a:t>
            </a:r>
          </a:p>
        </p:txBody>
      </p:sp>
      <p:sp>
        <p:nvSpPr>
          <p:cNvPr id="5" name="Retângulo 4"/>
          <p:cNvSpPr/>
          <p:nvPr/>
        </p:nvSpPr>
        <p:spPr>
          <a:xfrm>
            <a:off x="5142910" y="4077072"/>
            <a:ext cx="4245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Uma pessoa segura de si, cheia de vida, de </a:t>
            </a:r>
            <a:r>
              <a:rPr lang="pt-BR" sz="2400" dirty="0" smtClean="0"/>
              <a:t>sonhos.</a:t>
            </a:r>
            <a:endParaRPr lang="pt-BR" sz="2400" dirty="0"/>
          </a:p>
          <a:p>
            <a:r>
              <a:rPr lang="pt-BR" sz="2400" dirty="0"/>
              <a:t>Ou alguém sobrecarregado </a:t>
            </a:r>
            <a:endParaRPr lang="pt-BR" sz="2400" dirty="0" smtClean="0"/>
          </a:p>
          <a:p>
            <a:r>
              <a:rPr lang="pt-BR" sz="2400" dirty="0" smtClean="0"/>
              <a:t>e </a:t>
            </a:r>
            <a:r>
              <a:rPr lang="pt-BR" sz="2400" dirty="0"/>
              <a:t>estressado...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950" y="908720"/>
            <a:ext cx="4176464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958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4608">
        <p14:doors dir="vert"/>
      </p:transition>
    </mc:Choice>
    <mc:Fallback xmlns="">
      <p:transition spd="slow" advTm="24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028746" y="1484784"/>
            <a:ext cx="41152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Uma pessoa perseverante e </a:t>
            </a:r>
            <a:r>
              <a:rPr lang="pt-BR" sz="2400" dirty="0" smtClean="0"/>
              <a:t>corajosa.</a:t>
            </a:r>
            <a:endParaRPr lang="pt-BR" sz="2400" dirty="0"/>
          </a:p>
          <a:p>
            <a:r>
              <a:rPr lang="pt-BR" sz="2400" dirty="0"/>
              <a:t>Ou alguém preocupado, cansado e desiludido...</a:t>
            </a:r>
          </a:p>
          <a:p>
            <a:r>
              <a:rPr lang="pt-BR" sz="2400" dirty="0"/>
              <a:t> </a:t>
            </a:r>
          </a:p>
        </p:txBody>
      </p:sp>
      <p:sp>
        <p:nvSpPr>
          <p:cNvPr id="5" name="Retângulo 4"/>
          <p:cNvSpPr/>
          <p:nvPr/>
        </p:nvSpPr>
        <p:spPr>
          <a:xfrm>
            <a:off x="4999729" y="4352330"/>
            <a:ext cx="41152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Faça uma análise e se você não </a:t>
            </a:r>
            <a:r>
              <a:rPr lang="pt-BR" sz="2400" dirty="0" smtClean="0"/>
              <a:t>gostar do </a:t>
            </a:r>
            <a:r>
              <a:rPr lang="pt-BR" sz="2400" dirty="0"/>
              <a:t>que vê refletido no espelho, faça algo para mudar.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08720"/>
            <a:ext cx="4104456" cy="50132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651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6714">
        <p14:doors dir="vert"/>
      </p:transition>
    </mc:Choice>
    <mc:Fallback xmlns="">
      <p:transition spd="slow" advTm="26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932040" y="1340768"/>
            <a:ext cx="4185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Mude o que for possível para sentir-se bem fisicamente.</a:t>
            </a:r>
          </a:p>
          <a:p>
            <a:r>
              <a:rPr lang="pt-BR" sz="2400" dirty="0"/>
              <a:t>Mas não esqueça de que as maiores mudanças, acontecem no coração.</a:t>
            </a:r>
          </a:p>
        </p:txBody>
      </p:sp>
      <p:sp>
        <p:nvSpPr>
          <p:cNvPr id="5" name="Retângulo 4"/>
          <p:cNvSpPr/>
          <p:nvPr/>
        </p:nvSpPr>
        <p:spPr>
          <a:xfrm>
            <a:off x="4932040" y="3861048"/>
            <a:ext cx="4185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Reflita e compreenda: você é hoje o resultado de suas escolhas do </a:t>
            </a:r>
            <a:r>
              <a:rPr lang="pt-BR" sz="2400" dirty="0" smtClean="0"/>
              <a:t>passado.</a:t>
            </a:r>
            <a:endParaRPr lang="pt-BR" sz="2400" dirty="0"/>
          </a:p>
          <a:p>
            <a:r>
              <a:rPr lang="pt-BR" sz="2400" dirty="0"/>
              <a:t>E somente você pode dar um novo rumo à sua vida.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828" y="886599"/>
            <a:ext cx="4104456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191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9410">
        <p14:doors dir="vert"/>
      </p:transition>
    </mc:Choice>
    <mc:Fallback xmlns="">
      <p:transition spd="slow" advTm="29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004048" y="1268760"/>
            <a:ext cx="41399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Tenha coragem de mudar sua forma de pensar, ser e </a:t>
            </a:r>
            <a:r>
              <a:rPr lang="pt-BR" sz="2400" dirty="0" smtClean="0"/>
              <a:t>agir.</a:t>
            </a:r>
            <a:endParaRPr lang="pt-BR" sz="2400" dirty="0"/>
          </a:p>
          <a:p>
            <a:r>
              <a:rPr lang="pt-BR" sz="2400" dirty="0"/>
              <a:t>E busque a realização de seus sonhos com atitudes positivas.</a:t>
            </a:r>
          </a:p>
        </p:txBody>
      </p:sp>
      <p:sp>
        <p:nvSpPr>
          <p:cNvPr id="5" name="Retângulo 4"/>
          <p:cNvSpPr/>
          <p:nvPr/>
        </p:nvSpPr>
        <p:spPr>
          <a:xfrm>
            <a:off x="5004048" y="4005064"/>
            <a:ext cx="4139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/>
              <a:t>Faça as pazes com você mesmo e com a vida!</a:t>
            </a:r>
          </a:p>
          <a:p>
            <a:r>
              <a:rPr lang="pt-BR" sz="2400" dirty="0"/>
              <a:t>Mude para melhor todos os dias e seja feliz!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08720"/>
            <a:ext cx="4104456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433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6607">
        <p14:doors dir="vert"/>
      </p:transition>
    </mc:Choice>
    <mc:Fallback xmlns="">
      <p:transition spd="slow" advTm="266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148064" y="2204864"/>
            <a:ext cx="3851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“</a:t>
            </a:r>
            <a:r>
              <a:rPr lang="pt-BR" sz="2400" b="1" dirty="0"/>
              <a:t>Seja qual for o grau a que chegamos, </a:t>
            </a:r>
            <a:r>
              <a:rPr lang="pt-BR" sz="2400" b="1" dirty="0" smtClean="0"/>
              <a:t>o </a:t>
            </a:r>
            <a:r>
              <a:rPr lang="pt-BR" sz="2400" b="1" dirty="0"/>
              <a:t>que importa é prosseguir decididamente”</a:t>
            </a:r>
            <a:endParaRPr lang="pt-BR" sz="2400" dirty="0"/>
          </a:p>
          <a:p>
            <a:r>
              <a:rPr lang="pt-BR" sz="2400" b="1" dirty="0" smtClean="0"/>
              <a:t>                                                            </a:t>
            </a:r>
          </a:p>
          <a:p>
            <a:r>
              <a:rPr lang="pt-BR" sz="2400" b="1" dirty="0" smtClean="0"/>
              <a:t>                                (</a:t>
            </a:r>
            <a:r>
              <a:rPr lang="pt-BR" sz="2400" b="1" dirty="0" err="1" smtClean="0"/>
              <a:t>Fl</a:t>
            </a:r>
            <a:r>
              <a:rPr lang="pt-BR" sz="2400" b="1" dirty="0" smtClean="0"/>
              <a:t> 3,16</a:t>
            </a:r>
            <a:r>
              <a:rPr lang="pt-BR" sz="2400" b="1" dirty="0"/>
              <a:t>)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908720"/>
            <a:ext cx="424847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2">
                <a:lumMod val="1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003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5318">
        <p14:doors dir="vert"/>
      </p:transition>
    </mc:Choice>
    <mc:Fallback xmlns="">
      <p:transition spd="slow" advTm="153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28084" y="-243408"/>
            <a:ext cx="3312368" cy="633670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  <a:scene3d>
            <a:camera prst="perspectiveRelaxed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6264188" y="120967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Créditos</a:t>
            </a:r>
            <a:endParaRPr lang="pt-BR" sz="24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5614102" y="1983305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Texto: Rosemary de Ross</a:t>
            </a:r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5480121" y="2352637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hlinkClick r:id="rId3"/>
              </a:rPr>
              <a:t>www.rosemaryross.com.br/</a:t>
            </a:r>
            <a:endParaRPr lang="pt-BR" b="1" dirty="0"/>
          </a:p>
        </p:txBody>
      </p:sp>
      <p:sp>
        <p:nvSpPr>
          <p:cNvPr id="8" name="CaixaDeTexto 7"/>
          <p:cNvSpPr txBox="1"/>
          <p:nvPr/>
        </p:nvSpPr>
        <p:spPr>
          <a:xfrm>
            <a:off x="5830126" y="2774104"/>
            <a:ext cx="3141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Música: Instrumental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5588133" y="320833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Imagens: Arquivo pessoal</a:t>
            </a:r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5404103" y="3718770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Formatação: Altiva Helena Silva Liboni _ Franca _ SP</a:t>
            </a: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4985360" y="4221088"/>
            <a:ext cx="4023154" cy="216024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  <a:scene3d>
            <a:camera prst="perspectiveRelaxed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noFill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264188" y="4653136"/>
            <a:ext cx="1764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Visite </a:t>
            </a:r>
            <a:r>
              <a:rPr lang="pt-BR" dirty="0" smtClean="0"/>
              <a:t>os sites</a:t>
            </a:r>
            <a:endParaRPr lang="pt-BR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4860033" y="5048799"/>
            <a:ext cx="4283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hlinkClick r:id="rId4"/>
              </a:rPr>
              <a:t>www.sergrasan.com</a:t>
            </a:r>
            <a:r>
              <a:rPr lang="pt-BR" b="1" dirty="0" smtClean="0">
                <a:hlinkClick r:id="rId4"/>
              </a:rPr>
              <a:t>/</a:t>
            </a:r>
            <a:endParaRPr lang="pt-BR" b="1" dirty="0" smtClean="0"/>
          </a:p>
          <a:p>
            <a:pPr algn="ctr"/>
            <a:r>
              <a:rPr lang="pt-BR" b="1" dirty="0" smtClean="0">
                <a:hlinkClick r:id="rId5"/>
              </a:rPr>
              <a:t>www.sergrasan.com/ahlibonislides</a:t>
            </a:r>
            <a:endParaRPr lang="pt-BR" b="1" dirty="0" smtClean="0"/>
          </a:p>
          <a:p>
            <a:pPr algn="ctr"/>
            <a:r>
              <a:rPr lang="pt-BR" b="1" dirty="0">
                <a:hlinkClick r:id="rId6"/>
              </a:rPr>
              <a:t>www.sergrasan.com/altivahelenaslides</a:t>
            </a:r>
            <a:endParaRPr lang="pt-BR" b="1" dirty="0"/>
          </a:p>
          <a:p>
            <a:pPr algn="ctr"/>
            <a:endParaRPr lang="pt-BR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980728"/>
            <a:ext cx="4104456" cy="4968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8157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765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78108">
        <p14:doors dir="vert"/>
      </p:transition>
    </mc:Choice>
    <mc:Fallback xmlns="">
      <p:transition spd="slow" advTm="1781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pice">
  <a:themeElements>
    <a:clrScheme name="Escala de Cinza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246</TotalTime>
  <Words>264</Words>
  <Application>Microsoft Office PowerPoint</Application>
  <PresentationFormat>Apresentação na tela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4" baseType="lpstr">
      <vt:lpstr>Book Antiqua</vt:lpstr>
      <vt:lpstr>Lucida Sans</vt:lpstr>
      <vt:lpstr>Wingdings</vt:lpstr>
      <vt:lpstr>Wingdings 2</vt:lpstr>
      <vt:lpstr>Wingdings 3</vt:lpstr>
      <vt:lpstr>Ápice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</dc:creator>
  <cp:lastModifiedBy>Altiva Helena Silva Liboni</cp:lastModifiedBy>
  <cp:revision>34</cp:revision>
  <dcterms:created xsi:type="dcterms:W3CDTF">2011-07-26T15:30:04Z</dcterms:created>
  <dcterms:modified xsi:type="dcterms:W3CDTF">2014-10-20T02:33:55Z</dcterms:modified>
</cp:coreProperties>
</file>