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3l6be5fXvG/j6Zz0iF5KQ==" hashData="S95kfEuEqJRKB3rtLAR+eCsCXg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CC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744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2686551"/>
      </p:ext>
    </p:extLst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6EA2CDF-9FAD-400D-904E-BECD16DC380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754991"/>
      </p:ext>
    </p:extLst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EF25FE2-16FA-4767-9138-2A0E4BF148A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4318"/>
      </p:ext>
    </p:extLst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E7336A5-E224-45BB-AE67-6186DC5C691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1520617"/>
      </p:ext>
    </p:extLst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A33EF28-48CE-4CE7-A272-748E4ED9B1B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4775817"/>
      </p:ext>
    </p:extLst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05C5FF1-C8E7-4E68-A41F-3E866AD75CB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4327522"/>
      </p:ext>
    </p:extLst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4A836F0-13CA-4B25-A1A0-67D61CDAD95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3031749"/>
      </p:ext>
    </p:extLst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054F197-A0C6-4F5B-8D69-25866715012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7091708"/>
      </p:ext>
    </p:extLst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40EE6F2-734E-4C4B-8F30-8862D2F3C6F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4048394"/>
      </p:ext>
    </p:extLst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48E00A3-BA75-4EAF-8BDC-C6AA26D537A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3782017"/>
      </p:ext>
    </p:extLst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99A7FF6-C1F6-416D-B865-4FBDF634258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6920924"/>
      </p:ext>
    </p:extLst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1" y="260648"/>
            <a:ext cx="8640959" cy="6336704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908718"/>
            <a:ext cx="4608512" cy="5040561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1437" y="1102229"/>
            <a:ext cx="4212611" cy="464451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ransition spd="med">
    <p:split orient="vert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8.gif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8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21.jpeg"/><Relationship Id="rId7" Type="http://schemas.openxmlformats.org/officeDocument/2006/relationships/image" Target="../media/image22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6" Type="http://schemas.openxmlformats.org/officeDocument/2006/relationships/hyperlink" Target="http://www.sergrasan.com/altivahelenaslides" TargetMode="Externa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sergrasan.com/ahlibonisi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794993" y="1412776"/>
            <a:ext cx="4249241" cy="396044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  <a:softEdge rad="635000"/>
          </a:effectLst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  <p:pic>
        <p:nvPicPr>
          <p:cNvPr id="5" name="Picture 8" descr="tt3861478fltt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3338" y="1988815"/>
            <a:ext cx="3476625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 descr="tt3861481fltt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0072" y="3140968"/>
            <a:ext cx="3382962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5" descr="tt3861620fltt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51787" y="4801716"/>
            <a:ext cx="2879725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341" y="57185"/>
            <a:ext cx="1100001" cy="160782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-10341" y="5283364"/>
            <a:ext cx="1089660" cy="157463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028384" y="57185"/>
            <a:ext cx="1115616" cy="160782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8028384" y="5272276"/>
            <a:ext cx="1115616" cy="1574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712990"/>
      </p:ext>
    </p:extLst>
  </p:cSld>
  <p:clrMapOvr>
    <a:masterClrMapping/>
  </p:clrMapOvr>
  <p:transition spd="med" advTm="5344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827584" y="1124744"/>
            <a:ext cx="4176464" cy="468052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  <a:softEdge rad="635000"/>
          </a:effectLst>
        </p:spPr>
        <p:txBody>
          <a:bodyPr wrap="none" anchor="ctr"/>
          <a:lstStyle/>
          <a:p>
            <a:pPr lvl="0" algn="ctr">
              <a:spcBef>
                <a:spcPct val="50000"/>
              </a:spcBef>
            </a:pPr>
            <a:endParaRPr lang="pt-BR" sz="2000" b="1" dirty="0">
              <a:solidFill>
                <a:srgbClr val="FFFFFF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436096" y="1556792"/>
            <a:ext cx="32758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Abençoa, Senhor, meus amigos e minhas amigas e dá-lhes a paz!</a:t>
            </a:r>
          </a:p>
        </p:txBody>
      </p:sp>
      <p:sp>
        <p:nvSpPr>
          <p:cNvPr id="7" name="Retângulo 6"/>
          <p:cNvSpPr/>
          <p:nvPr/>
        </p:nvSpPr>
        <p:spPr>
          <a:xfrm>
            <a:off x="5436096" y="3284984"/>
            <a:ext cx="32758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Aqueles a quem ajudei, que eu ajude ainda mais!</a:t>
            </a:r>
          </a:p>
        </p:txBody>
      </p:sp>
      <p:sp>
        <p:nvSpPr>
          <p:cNvPr id="8" name="Retângulo 7"/>
          <p:cNvSpPr/>
          <p:nvPr/>
        </p:nvSpPr>
        <p:spPr>
          <a:xfrm>
            <a:off x="5619429" y="4509120"/>
            <a:ext cx="29523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Aqueles a quem magoei, que eu não magoe mais.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85"/>
            <a:ext cx="1089660" cy="160782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-10341" y="5283364"/>
            <a:ext cx="1089660" cy="157463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028384" y="57185"/>
            <a:ext cx="1115616" cy="160782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8028384" y="5272276"/>
            <a:ext cx="1115616" cy="157463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48437588"/>
      </p:ext>
    </p:extLst>
  </p:cSld>
  <p:clrMapOvr>
    <a:masterClrMapping/>
  </p:clrMapOvr>
  <p:transition spd="med" advTm="23517">
    <p:split orient="vert"/>
    <p:sndAc>
      <p:stSnd loop="1">
        <p:snd r:embed="rId3" name="oraçao por meus amigos - pe. zezinho e cantores de deu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5567285" y="1301750"/>
            <a:ext cx="30241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Saibamos deixar um no outro uma saudade que faz bem.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5495848" y="3213099"/>
            <a:ext cx="3167062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Abençoa, Senhor meus amigos e minhas amigas.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6083300" y="4797425"/>
            <a:ext cx="21605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400" b="1" dirty="0">
                <a:solidFill>
                  <a:schemeClr val="bg1"/>
                </a:solidFill>
              </a:rPr>
              <a:t>Amém!</a:t>
            </a: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827584" y="1124744"/>
            <a:ext cx="4176464" cy="46085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  <a:softEdge rad="635000"/>
          </a:effectLst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85"/>
            <a:ext cx="1089660" cy="160782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-10341" y="5283364"/>
            <a:ext cx="1089660" cy="157463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028384" y="57185"/>
            <a:ext cx="1115616" cy="160782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8028384" y="5272276"/>
            <a:ext cx="1115616" cy="157463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198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1"/>
      <p:bldP spid="4101" grpId="0"/>
      <p:bldP spid="4104" grpId="0"/>
      <p:bldP spid="410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755576" y="1124745"/>
            <a:ext cx="4320479" cy="4608511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  <a:softEdge rad="635000"/>
          </a:effectLst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5610489" y="1052736"/>
            <a:ext cx="29511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Luzes que brilham juntas.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5537464" y="2422525"/>
            <a:ext cx="30241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Velas que juntas queimam no altar da esperança.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5466028" y="4005064"/>
            <a:ext cx="3240087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Trilhos que juntos percorrem os mesmos dormentes e vão terminar no mesmo lugar.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85"/>
            <a:ext cx="1089660" cy="160782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-10341" y="5283364"/>
            <a:ext cx="1089660" cy="157463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028384" y="57185"/>
            <a:ext cx="1115616" cy="160782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8028384" y="5272276"/>
            <a:ext cx="1115616" cy="157463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2043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  <p:bldP spid="5125" grpId="0"/>
      <p:bldP spid="51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827585" y="1124744"/>
            <a:ext cx="4176464" cy="46085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solidFill>
              <a:srgbClr val="00B0F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  <a:softEdge rad="635000"/>
          </a:effectLst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5400947" y="2246993"/>
            <a:ext cx="31670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Aves que vão em bando.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5508104" y="3429000"/>
            <a:ext cx="29527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Verso que segue verso nas rimas da vida.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85"/>
            <a:ext cx="1089660" cy="160782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-10341" y="5283364"/>
            <a:ext cx="1089660" cy="157463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028384" y="57185"/>
            <a:ext cx="1115616" cy="160782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8028384" y="5272276"/>
            <a:ext cx="1115616" cy="157463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906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6149" grpId="0"/>
      <p:bldP spid="61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755576" y="1124744"/>
            <a:ext cx="4320480" cy="45365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solidFill>
              <a:srgbClr val="00B0F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  <a:softEdge rad="635000"/>
          </a:effectLst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5310168" y="1484784"/>
            <a:ext cx="345757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Barcos que singram os mares até separados, mas sabem o porto onde vão se encontrar.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5373628" y="3392996"/>
            <a:ext cx="3460751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São assim os amigos que a vida me deu.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5249957" y="4725144"/>
            <a:ext cx="36004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Meus amigos e minhas amigas e eu.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85"/>
            <a:ext cx="1089660" cy="160782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-10341" y="5283364"/>
            <a:ext cx="1089660" cy="157463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028384" y="57185"/>
            <a:ext cx="1115616" cy="160782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8028384" y="5272276"/>
            <a:ext cx="1115616" cy="157463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2390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nimBg="1"/>
      <p:bldP spid="7173" grpId="0"/>
      <p:bldP spid="7174" grpId="0"/>
      <p:bldP spid="717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5388875" y="1161767"/>
            <a:ext cx="31686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Abençoa, Senhor, meus amigos e minhas amigas e dá-lhes a paz!</a:t>
            </a: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5295145" y="3110991"/>
            <a:ext cx="3494087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Aqueles a quem ajudei, que eu ajude ainda mais!</a:t>
            </a: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5422145" y="4725144"/>
            <a:ext cx="3240088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Aqueles a quem magoei, que eu não magoe mais.</a:t>
            </a:r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827584" y="1124744"/>
            <a:ext cx="4248472" cy="468052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solidFill>
              <a:srgbClr val="00B0F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  <a:softEdge rad="635000"/>
          </a:effectLst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85"/>
            <a:ext cx="1089660" cy="160782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-10341" y="5283364"/>
            <a:ext cx="1089660" cy="157463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028384" y="57185"/>
            <a:ext cx="1115616" cy="160782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8028384" y="5272276"/>
            <a:ext cx="1115616" cy="157463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20746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198" grpId="0"/>
      <p:bldP spid="819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5343414" y="1484784"/>
            <a:ext cx="33845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Saibamos deixar um no outro uma saudade que faz bem.</a:t>
            </a: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5448408" y="3212976"/>
            <a:ext cx="3327400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Abençoa, Senhor meus amigos e minhas amigas.</a:t>
            </a: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5744477" y="4841421"/>
            <a:ext cx="27352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400" b="1" dirty="0">
                <a:solidFill>
                  <a:schemeClr val="bg1"/>
                </a:solidFill>
              </a:rPr>
              <a:t>Amém!</a:t>
            </a: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827584" y="1196975"/>
            <a:ext cx="4248472" cy="4536281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solidFill>
              <a:srgbClr val="00B0F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  <a:softEdge rad="635000"/>
          </a:effectLst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85"/>
            <a:ext cx="1089660" cy="160782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-10341" y="5283364"/>
            <a:ext cx="1089660" cy="157463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028384" y="57185"/>
            <a:ext cx="1115616" cy="160782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8028384" y="5272276"/>
            <a:ext cx="1115616" cy="157463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1871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/>
      <p:bldP spid="92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5386536" y="1536020"/>
            <a:ext cx="33131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Gente que sonha junto.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5308200" y="2655318"/>
            <a:ext cx="34559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Gente que brinca e briga e se zanga e perdoa.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5259248" y="4267364"/>
            <a:ext cx="3602037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Um sentimento forte mais forte que a morte nos faz ser amigos no riso e na dor.</a:t>
            </a:r>
          </a:p>
        </p:txBody>
      </p:sp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827584" y="1124745"/>
            <a:ext cx="4176464" cy="446449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solidFill>
              <a:srgbClr val="00B0F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  <a:softEdge rad="635000"/>
          </a:effectLst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85"/>
            <a:ext cx="1089660" cy="160782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-10341" y="5283364"/>
            <a:ext cx="1089660" cy="157463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028384" y="57185"/>
            <a:ext cx="1115616" cy="160782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8028384" y="5272276"/>
            <a:ext cx="1115616" cy="157463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21066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  <p:bldP spid="10246" grpId="0"/>
      <p:bldP spid="10247" grpId="0"/>
      <p:bldP spid="1024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755576" y="1196752"/>
            <a:ext cx="4249241" cy="4464496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solidFill>
              <a:srgbClr val="00B0F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  <a:softEdge rad="635000"/>
          </a:effectLst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5327650" y="1556792"/>
            <a:ext cx="34559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Vidas que fluem juntas, rios que não confluem mas vão paralelos.</a:t>
            </a: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5435600" y="3429000"/>
            <a:ext cx="3240088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Aves que voam juntas e sabem que um dia por força da vida não mais se verão.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85"/>
            <a:ext cx="1089660" cy="160782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-10341" y="5283364"/>
            <a:ext cx="1089660" cy="157463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028384" y="57185"/>
            <a:ext cx="1115616" cy="160782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8028384" y="5272276"/>
            <a:ext cx="1115616" cy="157463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19441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nimBg="1"/>
      <p:bldP spid="11270" grpId="0"/>
      <p:bldP spid="1127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5297788" y="1978024"/>
            <a:ext cx="345549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Resta apenas o sonho que a gente viveu.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5423771" y="3539562"/>
            <a:ext cx="3203526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Meus amigos e minhas amigas e eu.</a:t>
            </a: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827584" y="1196752"/>
            <a:ext cx="4320679" cy="4608512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B0F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  <a:softEdge rad="635000"/>
          </a:effectLst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85"/>
            <a:ext cx="1089660" cy="160782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-10341" y="5283364"/>
            <a:ext cx="1089660" cy="157463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028384" y="57185"/>
            <a:ext cx="1115616" cy="160782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8028384" y="5272276"/>
            <a:ext cx="1115616" cy="157463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13719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4" grpId="0"/>
      <p:bldP spid="1229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5315140" y="1499997"/>
            <a:ext cx="34559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Abençoa, Senhor, meus amigos e minhas amigas e dá-lhes a paz!</a:t>
            </a: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5400865" y="3135243"/>
            <a:ext cx="337026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Aqueles a quem ajudei, que eu ajude ainda mais!</a:t>
            </a: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5351847" y="4730907"/>
            <a:ext cx="326231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Aqueles a quem magoei, que eu não magoe mais.</a:t>
            </a: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827584" y="1125538"/>
            <a:ext cx="4176464" cy="446370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solidFill>
              <a:srgbClr val="00B0F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  <a:softEdge rad="635000"/>
          </a:effectLst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85"/>
            <a:ext cx="1089660" cy="160782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-10341" y="5283364"/>
            <a:ext cx="1089660" cy="157463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028384" y="57185"/>
            <a:ext cx="1115616" cy="160782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8028384" y="5272276"/>
            <a:ext cx="1115616" cy="157463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2082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7" grpId="0"/>
      <p:bldP spid="13318" grpId="0"/>
      <p:bldP spid="133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5465489" y="1161767"/>
            <a:ext cx="309721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Saibamos deixar um no outro uma saudade que faz bem.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5394052" y="2458444"/>
            <a:ext cx="309562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</a:rPr>
              <a:t>Abençoa, Senhor meus amigos e minhas amigas.</a:t>
            </a: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5465489" y="4365104"/>
            <a:ext cx="302418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000" b="1" dirty="0">
                <a:solidFill>
                  <a:schemeClr val="bg1"/>
                </a:solidFill>
              </a:rPr>
              <a:t>Abençoa, Senhor meus amigos e minhas amigas.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6040933" y="5528470"/>
            <a:ext cx="23050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b="1" dirty="0">
                <a:solidFill>
                  <a:schemeClr val="bg1"/>
                </a:solidFill>
              </a:rPr>
              <a:t>Amém!</a:t>
            </a: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6192316" y="3564963"/>
            <a:ext cx="16573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b="1" dirty="0">
                <a:solidFill>
                  <a:schemeClr val="bg1"/>
                </a:solidFill>
              </a:rPr>
              <a:t>Amém!</a:t>
            </a:r>
          </a:p>
        </p:txBody>
      </p:sp>
      <p:sp>
        <p:nvSpPr>
          <p:cNvPr id="14349" name="Rectangle 13"/>
          <p:cNvSpPr>
            <a:spLocks noChangeArrowheads="1"/>
          </p:cNvSpPr>
          <p:nvPr/>
        </p:nvSpPr>
        <p:spPr bwMode="auto">
          <a:xfrm>
            <a:off x="827584" y="1196752"/>
            <a:ext cx="4248472" cy="4592861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B0F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  <a:softEdge rad="635000"/>
          </a:effectLst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85"/>
            <a:ext cx="1089660" cy="160782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-10341" y="5283364"/>
            <a:ext cx="1089660" cy="157463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028384" y="57185"/>
            <a:ext cx="1115616" cy="160782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8028384" y="5272276"/>
            <a:ext cx="1115616" cy="157463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41835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2" grpId="0"/>
      <p:bldP spid="14344" grpId="0"/>
      <p:bldP spid="14348" grpId="0"/>
      <p:bldP spid="1434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5292080" y="4857750"/>
            <a:ext cx="3467745" cy="1235546"/>
          </a:xfrm>
          <a:prstGeom prst="rect">
            <a:avLst/>
          </a:prstGeom>
          <a:solidFill>
            <a:schemeClr val="tx1">
              <a:alpha val="3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971600" y="1157572"/>
            <a:ext cx="4104456" cy="4536504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solidFill>
              <a:srgbClr val="00B0F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  <a:softEdge rad="635000"/>
          </a:effectLst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  <p:sp>
        <p:nvSpPr>
          <p:cNvPr id="25605" name="Text Box 6"/>
          <p:cNvSpPr txBox="1">
            <a:spLocks noChangeArrowheads="1"/>
          </p:cNvSpPr>
          <p:nvPr/>
        </p:nvSpPr>
        <p:spPr bwMode="auto">
          <a:xfrm>
            <a:off x="5705134" y="1052736"/>
            <a:ext cx="2735263" cy="52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b="1" u="sng" dirty="0">
                <a:solidFill>
                  <a:schemeClr val="bg1"/>
                </a:solidFill>
              </a:rPr>
              <a:t>CRÉDITOS</a:t>
            </a:r>
          </a:p>
        </p:txBody>
      </p:sp>
      <p:sp>
        <p:nvSpPr>
          <p:cNvPr id="25607" name="Text Box 9"/>
          <p:cNvSpPr txBox="1">
            <a:spLocks noChangeArrowheads="1"/>
          </p:cNvSpPr>
          <p:nvPr/>
        </p:nvSpPr>
        <p:spPr bwMode="auto">
          <a:xfrm>
            <a:off x="5138737" y="2222500"/>
            <a:ext cx="3786188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sz="1600" b="1" u="sng" dirty="0">
                <a:solidFill>
                  <a:schemeClr val="bg1"/>
                </a:solidFill>
              </a:rPr>
              <a:t>MÚSICA</a:t>
            </a:r>
            <a:r>
              <a:rPr lang="pt-BR" sz="1600" b="1" dirty="0">
                <a:solidFill>
                  <a:schemeClr val="bg1"/>
                </a:solidFill>
              </a:rPr>
              <a:t> </a:t>
            </a:r>
            <a:r>
              <a:rPr lang="pt-BR" sz="1600" b="1" dirty="0" smtClean="0">
                <a:solidFill>
                  <a:schemeClr val="bg1"/>
                </a:solidFill>
              </a:rPr>
              <a:t>:  </a:t>
            </a:r>
            <a:r>
              <a:rPr lang="pt-BR" sz="1600" b="1" dirty="0">
                <a:solidFill>
                  <a:schemeClr val="bg1"/>
                </a:solidFill>
              </a:rPr>
              <a:t>Oração por meus amigos </a:t>
            </a:r>
            <a:r>
              <a:rPr lang="pt-BR" sz="1600" b="1" dirty="0" smtClean="0">
                <a:solidFill>
                  <a:schemeClr val="bg1"/>
                </a:solidFill>
              </a:rPr>
              <a:t>Pe</a:t>
            </a:r>
            <a:r>
              <a:rPr lang="pt-BR" sz="1600" b="1" dirty="0">
                <a:solidFill>
                  <a:schemeClr val="bg1"/>
                </a:solidFill>
              </a:rPr>
              <a:t>. Zezinho e Cantores de Deus</a:t>
            </a:r>
          </a:p>
        </p:txBody>
      </p:sp>
      <p:sp>
        <p:nvSpPr>
          <p:cNvPr id="25608" name="Text Box 10"/>
          <p:cNvSpPr txBox="1">
            <a:spLocks noChangeArrowheads="1"/>
          </p:cNvSpPr>
          <p:nvPr/>
        </p:nvSpPr>
        <p:spPr bwMode="auto">
          <a:xfrm>
            <a:off x="5954960" y="3087683"/>
            <a:ext cx="3632200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1600" b="1" u="sng" dirty="0">
                <a:solidFill>
                  <a:schemeClr val="bg1"/>
                </a:solidFill>
              </a:rPr>
              <a:t>IMAGENS</a:t>
            </a:r>
            <a:r>
              <a:rPr lang="pt-BR" sz="1600" b="1" dirty="0">
                <a:solidFill>
                  <a:schemeClr val="bg1"/>
                </a:solidFill>
              </a:rPr>
              <a:t> </a:t>
            </a:r>
            <a:r>
              <a:rPr lang="pt-BR" sz="1600" b="1" dirty="0" smtClean="0">
                <a:solidFill>
                  <a:schemeClr val="bg1"/>
                </a:solidFill>
              </a:rPr>
              <a:t>:  </a:t>
            </a:r>
            <a:r>
              <a:rPr lang="pt-BR" sz="1600" b="1" dirty="0">
                <a:solidFill>
                  <a:schemeClr val="bg1"/>
                </a:solidFill>
              </a:rPr>
              <a:t>Internet</a:t>
            </a:r>
          </a:p>
        </p:txBody>
      </p:sp>
      <p:sp>
        <p:nvSpPr>
          <p:cNvPr id="25609" name="Text Box 11"/>
          <p:cNvSpPr txBox="1">
            <a:spLocks noChangeArrowheads="1"/>
          </p:cNvSpPr>
          <p:nvPr/>
        </p:nvSpPr>
        <p:spPr bwMode="auto">
          <a:xfrm>
            <a:off x="5210175" y="3716337"/>
            <a:ext cx="3713163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sz="1600" b="1" u="sng" dirty="0">
                <a:solidFill>
                  <a:schemeClr val="bg1"/>
                </a:solidFill>
              </a:rPr>
              <a:t>FORMATAÇÃO</a:t>
            </a:r>
            <a:r>
              <a:rPr lang="pt-BR" sz="1600" b="1" dirty="0">
                <a:solidFill>
                  <a:schemeClr val="bg1"/>
                </a:solidFill>
              </a:rPr>
              <a:t> </a:t>
            </a:r>
            <a:r>
              <a:rPr lang="pt-BR" sz="1600" b="1" dirty="0" smtClean="0">
                <a:solidFill>
                  <a:schemeClr val="bg1"/>
                </a:solidFill>
              </a:rPr>
              <a:t>: Altiva </a:t>
            </a:r>
            <a:r>
              <a:rPr lang="pt-BR" sz="1600" b="1" dirty="0">
                <a:solidFill>
                  <a:schemeClr val="bg1"/>
                </a:solidFill>
              </a:rPr>
              <a:t>Helena Silva </a:t>
            </a:r>
            <a:r>
              <a:rPr lang="pt-BR" sz="1600" b="1" dirty="0" err="1">
                <a:solidFill>
                  <a:schemeClr val="bg1"/>
                </a:solidFill>
              </a:rPr>
              <a:t>Liboni</a:t>
            </a:r>
            <a:r>
              <a:rPr lang="pt-BR" sz="1600" b="1" dirty="0">
                <a:solidFill>
                  <a:schemeClr val="bg1"/>
                </a:solidFill>
              </a:rPr>
              <a:t> _ Franca _ SP</a:t>
            </a:r>
            <a:endParaRPr lang="pt-BR" sz="1600" b="1" u="sng" dirty="0">
              <a:solidFill>
                <a:schemeClr val="bg1"/>
              </a:solidFill>
            </a:endParaRPr>
          </a:p>
        </p:txBody>
      </p:sp>
      <p:sp>
        <p:nvSpPr>
          <p:cNvPr id="25610" name="CaixaDeTexto 1"/>
          <p:cNvSpPr txBox="1">
            <a:spLocks noChangeArrowheads="1"/>
          </p:cNvSpPr>
          <p:nvPr/>
        </p:nvSpPr>
        <p:spPr bwMode="auto">
          <a:xfrm>
            <a:off x="5664200" y="4519612"/>
            <a:ext cx="30956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sz="1600" b="1" dirty="0">
                <a:solidFill>
                  <a:schemeClr val="bg1"/>
                </a:solidFill>
              </a:rPr>
              <a:t>Visite </a:t>
            </a:r>
            <a:r>
              <a:rPr lang="pt-BR" sz="1600" b="1" dirty="0" smtClean="0">
                <a:solidFill>
                  <a:schemeClr val="bg1"/>
                </a:solidFill>
              </a:rPr>
              <a:t>os sites:</a:t>
            </a:r>
            <a:endParaRPr lang="pt-BR" sz="1600" b="1" dirty="0">
              <a:solidFill>
                <a:schemeClr val="bg1"/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251127" y="5293329"/>
            <a:ext cx="363125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www.sergrasan.com/ahlibonislides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622332" y="4944737"/>
            <a:ext cx="3128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www.sergrasan.com/</a:t>
            </a:r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138737" y="5694076"/>
            <a:ext cx="38680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www.sergrasan.com/altivahelenaslides</a:t>
            </a:r>
            <a:endParaRPr lang="pt-BR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32656"/>
            <a:ext cx="8630865" cy="6264696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7185"/>
            <a:ext cx="1089660" cy="160782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-10341" y="5283364"/>
            <a:ext cx="1089660" cy="157463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028384" y="57185"/>
            <a:ext cx="1115616" cy="160782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8028384" y="5272276"/>
            <a:ext cx="1115616" cy="157463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43544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7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5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5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7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5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5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7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5.7|5.8|13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"/>
</p:tagLst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578</TotalTime>
  <Words>380</Words>
  <Application>Microsoft Office PowerPoint</Application>
  <PresentationFormat>Apresentação na tela (4:3)</PresentationFormat>
  <Paragraphs>43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5" baseType="lpstr"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Altiva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Altiva</dc:creator>
  <cp:lastModifiedBy>Altiva Helena Silva Liboni</cp:lastModifiedBy>
  <cp:revision>46</cp:revision>
  <dcterms:created xsi:type="dcterms:W3CDTF">2009-07-20T00:15:49Z</dcterms:created>
  <dcterms:modified xsi:type="dcterms:W3CDTF">2012-07-07T17:49:58Z</dcterms:modified>
</cp:coreProperties>
</file>