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XgPvs0TIDv9xPC3Q5Gjug==" hashData="gwkPlhMBmVixTOBCMbfamMLuYbo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33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6" autoAdjust="0"/>
    <p:restoredTop sz="94599" autoAdjust="0"/>
  </p:normalViewPr>
  <p:slideViewPr>
    <p:cSldViewPr>
      <p:cViewPr varScale="1">
        <p:scale>
          <a:sx n="77" d="100"/>
          <a:sy n="77" d="100"/>
        </p:scale>
        <p:origin x="186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21E86D-92FF-4361-AF89-27C0C456EB9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7557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271">
        <p14:reveal/>
      </p:transition>
    </mc:Choice>
    <mc:Fallback xmlns="">
      <p:transition spd="slow" advTm="6271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51227B-7CF4-489E-90AF-18882955896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5793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271">
        <p14:reveal/>
      </p:transition>
    </mc:Choice>
    <mc:Fallback xmlns="">
      <p:transition spd="slow" advTm="6271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B7F59A-EA3E-4814-80FF-39B01822B9C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3938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271">
        <p14:reveal/>
      </p:transition>
    </mc:Choice>
    <mc:Fallback xmlns="">
      <p:transition spd="slow" advTm="6271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CC1DC0-3153-4253-875B-480A5CBAEA5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0160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271">
        <p14:reveal/>
      </p:transition>
    </mc:Choice>
    <mc:Fallback xmlns="">
      <p:transition spd="slow" advTm="6271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B2553C-492E-4225-8299-AF0C4CA6F5C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106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271">
        <p14:reveal/>
      </p:transition>
    </mc:Choice>
    <mc:Fallback xmlns="">
      <p:transition spd="slow" advTm="6271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3A5F0A-AC2F-47C2-BE6C-C3B60428D37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5503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271">
        <p14:reveal/>
      </p:transition>
    </mc:Choice>
    <mc:Fallback xmlns="">
      <p:transition spd="slow" advTm="6271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343F88-01AF-4AC8-B649-3FFBC25A729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4251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271">
        <p14:reveal/>
      </p:transition>
    </mc:Choice>
    <mc:Fallback xmlns="">
      <p:transition spd="slow" advTm="6271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BFA4EA-8ACA-4D31-AF8C-B8169C11BFE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2528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271">
        <p14:reveal/>
      </p:transition>
    </mc:Choice>
    <mc:Fallback xmlns="">
      <p:transition spd="slow" advTm="6271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06C957-28A3-42E8-9501-490B4EBA750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8125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271">
        <p14:reveal/>
      </p:transition>
    </mc:Choice>
    <mc:Fallback xmlns="">
      <p:transition spd="slow" advTm="6271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F32BD8-A203-477D-9BD1-2F8583451A9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9449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271">
        <p14:reveal/>
      </p:transition>
    </mc:Choice>
    <mc:Fallback xmlns="">
      <p:transition spd="slow" advTm="6271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84C765-73B3-4DAA-B922-B6BAE2266E2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1648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271">
        <p14:reveal/>
      </p:transition>
    </mc:Choice>
    <mc:Fallback xmlns="">
      <p:transition spd="slow" advTm="6271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m 3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49B10E1-3DD6-44AC-B844-A0C1AEAD33C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pic>
        <p:nvPicPr>
          <p:cNvPr id="2" name="Imagem 1"/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684213" y="620713"/>
            <a:ext cx="7775575" cy="57324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400" advTm="6271">
        <p14:reveal/>
      </p:transition>
    </mc:Choice>
    <mc:Fallback xmlns="">
      <p:transition spd="slow" advTm="6271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audio" Target="../media/audio1.wav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1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1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image" Target="../media/image1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4" Type="http://schemas.openxmlformats.org/officeDocument/2006/relationships/image" Target="../media/image20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g"/><Relationship Id="rId3" Type="http://schemas.openxmlformats.org/officeDocument/2006/relationships/image" Target="../media/image21.jpeg"/><Relationship Id="rId7" Type="http://schemas.openxmlformats.org/officeDocument/2006/relationships/hyperlink" Target="http://www.youtube.com/user/ahliboni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6" Type="http://schemas.openxmlformats.org/officeDocument/2006/relationships/hyperlink" Target="http://www.sergrasan.com/ahlibonisilides" TargetMode="External"/><Relationship Id="rId5" Type="http://schemas.openxmlformats.org/officeDocument/2006/relationships/hyperlink" Target="http://www.sergrasan.com/altivahelenaslides" TargetMode="Externa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620713"/>
            <a:ext cx="7775575" cy="57610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684213" y="620713"/>
            <a:ext cx="7775575" cy="5761037"/>
          </a:xfrm>
          <a:prstGeom prst="rect">
            <a:avLst/>
          </a:prstGeom>
          <a:solidFill>
            <a:schemeClr val="tx1">
              <a:alpha val="29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1258888" y="4652963"/>
            <a:ext cx="6705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BR" sz="40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Recomeçar é para os fortes!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4050">
        <p14:reveal/>
        <p:sndAc>
          <p:stSnd loop="1">
            <p:snd r:embed="rId3" name="Ernesto_Cortazar_-_a_waltz_towards_eternity.wav"/>
          </p:stSnd>
        </p:sndAc>
      </p:transition>
    </mc:Choice>
    <mc:Fallback xmlns="">
      <p:transition spd="slow" advTm="4050">
        <p:fade/>
        <p:sndAc>
          <p:stSnd loop="1">
            <p:snd r:embed="rId6" name="Ernesto_Cortazar_-_a_waltz_towards_eternit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213" y="620688"/>
            <a:ext cx="7773987" cy="57610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Retângulo 8"/>
          <p:cNvSpPr/>
          <p:nvPr/>
        </p:nvSpPr>
        <p:spPr>
          <a:xfrm>
            <a:off x="684213" y="620713"/>
            <a:ext cx="7775575" cy="5761037"/>
          </a:xfrm>
          <a:prstGeom prst="rect">
            <a:avLst/>
          </a:prstGeom>
          <a:solidFill>
            <a:schemeClr val="tx1">
              <a:alpha val="29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1117600" y="2565400"/>
            <a:ext cx="7772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Há situações na vida que não têm conserto.</a:t>
            </a: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1066800" y="3419475"/>
            <a:ext cx="7239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É melhor jogar tudo fora e começar do zero.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066800" y="4149725"/>
            <a:ext cx="73914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 gente tenta um remendo aqui, outro lá, mas apesar de todo o esforço, as coisas só pioram.</a:t>
            </a: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1071563" y="5229225"/>
            <a:ext cx="72390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É “remendo novo em roupa velha” como disse Jesus!</a:t>
            </a:r>
          </a:p>
        </p:txBody>
      </p:sp>
      <p:sp>
        <p:nvSpPr>
          <p:cNvPr id="2" name="Text Box 9"/>
          <p:cNvSpPr txBox="1">
            <a:spLocks noChangeArrowheads="1"/>
          </p:cNvSpPr>
          <p:nvPr/>
        </p:nvSpPr>
        <p:spPr bwMode="auto">
          <a:xfrm>
            <a:off x="4784725" y="3419475"/>
            <a:ext cx="1841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/>
            <a:endParaRPr lang="pt-BR" sz="2800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25957">
        <p14:reveal/>
      </p:transition>
    </mc:Choice>
    <mc:Fallback xmlns="">
      <p:transition spd="slow" advTm="2595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400"/>
                            </p:stCondLst>
                            <p:childTnLst>
                              <p:par>
                                <p:cTn id="1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800"/>
                            </p:stCondLst>
                            <p:childTnLst>
                              <p:par>
                                <p:cTn id="2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100"/>
                            </p:stCondLst>
                            <p:childTnLst>
                              <p:par>
                                <p:cTn id="2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620713"/>
            <a:ext cx="7775575" cy="57610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/>
          <p:cNvSpPr/>
          <p:nvPr/>
        </p:nvSpPr>
        <p:spPr>
          <a:xfrm>
            <a:off x="684213" y="620713"/>
            <a:ext cx="7775575" cy="5761037"/>
          </a:xfrm>
          <a:prstGeom prst="rect">
            <a:avLst/>
          </a:prstGeom>
          <a:solidFill>
            <a:schemeClr val="tx1">
              <a:alpha val="29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876300" y="1233728"/>
            <a:ext cx="739140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São tantas situações, pequenas ou maiores, que todos nós vivemos em algum momento da vida e que às vezes, é preciso se encerrar e começar de novo.</a:t>
            </a: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876300" y="3646968"/>
            <a:ext cx="739140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Relacionamentos afetivos e familiares, emprego, decisão pessoal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... É </a:t>
            </a: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preciso começar de um novo jeito, com um novo coração!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27293">
        <p14:reveal/>
      </p:transition>
    </mc:Choice>
    <mc:Fallback xmlns="">
      <p:transition spd="slow" advTm="2729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900"/>
                            </p:stCondLst>
                            <p:childTnLst>
                              <p:par>
                                <p:cTn id="1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620688"/>
            <a:ext cx="7863840" cy="5760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Retângulo 6"/>
          <p:cNvSpPr/>
          <p:nvPr/>
        </p:nvSpPr>
        <p:spPr>
          <a:xfrm>
            <a:off x="609600" y="620689"/>
            <a:ext cx="7863839" cy="5761062"/>
          </a:xfrm>
          <a:prstGeom prst="rect">
            <a:avLst/>
          </a:prstGeom>
          <a:solidFill>
            <a:schemeClr val="tx1">
              <a:alpha val="29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702469" y="2484438"/>
            <a:ext cx="7739062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Nessas horas, é preciso ter a humildade de reconhecer que daquele jeito não estava dando certo.</a:t>
            </a: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719137" y="3857625"/>
            <a:ext cx="755332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É preciso limpar o coração e partir para um outro projeto.</a:t>
            </a: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639369" y="4803775"/>
            <a:ext cx="77724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Em todos os momentos somos chamados a recomeçar. É preciso ter um ponto de partida.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25934">
        <p14:reveal/>
      </p:transition>
    </mc:Choice>
    <mc:Fallback xmlns="">
      <p:transition spd="slow" advTm="2593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900"/>
                            </p:stCondLst>
                            <p:childTnLst>
                              <p:par>
                                <p:cTn id="1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600"/>
                            </p:stCondLst>
                            <p:childTnLst>
                              <p:par>
                                <p:cTn id="2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568" y="620688"/>
            <a:ext cx="7776864" cy="5760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tângulo 4"/>
          <p:cNvSpPr/>
          <p:nvPr/>
        </p:nvSpPr>
        <p:spPr>
          <a:xfrm>
            <a:off x="684213" y="620713"/>
            <a:ext cx="7775575" cy="5761037"/>
          </a:xfrm>
          <a:prstGeom prst="rect">
            <a:avLst/>
          </a:prstGeom>
          <a:solidFill>
            <a:schemeClr val="tx1">
              <a:alpha val="29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726651" y="4365104"/>
            <a:ext cx="7620000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 dirty="0">
                <a:solidFill>
                  <a:schemeClr val="bg1"/>
                </a:solidFill>
              </a:rPr>
              <a:t>E recomeçar é para os fortes e vitoriosos! </a:t>
            </a:r>
          </a:p>
          <a:p>
            <a:pPr algn="ctr" eaLnBrk="1" hangingPunct="1">
              <a:spcBef>
                <a:spcPct val="50000"/>
              </a:spcBef>
            </a:pPr>
            <a:r>
              <a:rPr lang="pt-BR" sz="2800" b="1" dirty="0">
                <a:solidFill>
                  <a:schemeClr val="bg1"/>
                </a:solidFill>
              </a:rPr>
              <a:t>Ficar como está e acomodar é sinal de fraqueza e falta de fé Naquele que tudo pode renovar!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6422">
        <p14:reveal/>
      </p:transition>
    </mc:Choice>
    <mc:Fallback xmlns="">
      <p:transition spd="slow" advTm="1642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400"/>
                            </p:stCondLst>
                            <p:childTnLst>
                              <p:par>
                                <p:cTn id="1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568" y="620688"/>
            <a:ext cx="7776863" cy="56886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Retângulo 6"/>
          <p:cNvSpPr/>
          <p:nvPr/>
        </p:nvSpPr>
        <p:spPr>
          <a:xfrm>
            <a:off x="684213" y="620713"/>
            <a:ext cx="7775575" cy="5761037"/>
          </a:xfrm>
          <a:prstGeom prst="rect">
            <a:avLst/>
          </a:prstGeom>
          <a:solidFill>
            <a:schemeClr val="tx1">
              <a:alpha val="29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-180975" y="4029075"/>
            <a:ext cx="9432925" cy="181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Quero ser melhor ter mais paciência; </a:t>
            </a:r>
          </a:p>
          <a:p>
            <a:pPr algn="ctr">
              <a:spcBef>
                <a:spcPct val="50000"/>
              </a:spcBef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quero agir diferente com esta ou aquela pessoa;</a:t>
            </a:r>
          </a:p>
          <a:p>
            <a:pPr algn="ctr">
              <a:spcBef>
                <a:spcPct val="50000"/>
              </a:spcBef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quero mudar de curso, de emprego etc...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6278">
        <p14:reveal/>
      </p:transition>
    </mc:Choice>
    <mc:Fallback xmlns="">
      <p:transition spd="slow" advTm="1627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900"/>
                            </p:stCondLst>
                            <p:childTnLst>
                              <p:par>
                                <p:cTn id="2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568" y="620688"/>
            <a:ext cx="7776864" cy="56886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etângulo 5"/>
          <p:cNvSpPr/>
          <p:nvPr/>
        </p:nvSpPr>
        <p:spPr>
          <a:xfrm>
            <a:off x="684213" y="620713"/>
            <a:ext cx="7775575" cy="5761037"/>
          </a:xfrm>
          <a:prstGeom prst="rect">
            <a:avLst/>
          </a:prstGeom>
          <a:solidFill>
            <a:schemeClr val="tx1">
              <a:alpha val="29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993775" y="4005263"/>
            <a:ext cx="71628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É necessário identificar o que não está bom e tomar a decisão de </a:t>
            </a:r>
            <a:r>
              <a:rPr lang="pt-BR" sz="28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RECOMEÇAR</a:t>
            </a: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!</a:t>
            </a: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796925" y="5045075"/>
            <a:ext cx="755015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Não é vergonha alguma reconhecer que não deu ou que não está dando certo. É </a:t>
            </a:r>
            <a:r>
              <a:rPr lang="pt-BR" sz="28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DIGNO!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8443">
        <p14:reveal/>
      </p:transition>
    </mc:Choice>
    <mc:Fallback xmlns="">
      <p:transition spd="slow" advTm="1844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100"/>
                            </p:stCondLst>
                            <p:childTnLst>
                              <p:par>
                                <p:cTn id="1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568" y="620688"/>
            <a:ext cx="7774632" cy="5760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tângulo 4"/>
          <p:cNvSpPr/>
          <p:nvPr/>
        </p:nvSpPr>
        <p:spPr>
          <a:xfrm>
            <a:off x="684213" y="620713"/>
            <a:ext cx="7775575" cy="5761037"/>
          </a:xfrm>
          <a:prstGeom prst="rect">
            <a:avLst/>
          </a:prstGeom>
          <a:solidFill>
            <a:schemeClr val="tx1">
              <a:alpha val="29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930384" y="4725144"/>
            <a:ext cx="7543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pt-BR" sz="3600" b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pt-B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“Eis que faço novas todas as coisas!”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209">
        <p14:reveal/>
      </p:transition>
    </mc:Choice>
    <mc:Fallback xmlns="">
      <p:transition spd="slow" advTm="62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568" y="620688"/>
            <a:ext cx="7776864" cy="56886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etângulo 5"/>
          <p:cNvSpPr/>
          <p:nvPr/>
        </p:nvSpPr>
        <p:spPr>
          <a:xfrm>
            <a:off x="684213" y="620713"/>
            <a:ext cx="7775575" cy="5761037"/>
          </a:xfrm>
          <a:prstGeom prst="rect">
            <a:avLst/>
          </a:prstGeom>
          <a:solidFill>
            <a:schemeClr val="tx1">
              <a:alpha val="29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900113" y="3860800"/>
            <a:ext cx="731520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 partir desse momento, você tira a angústia dos ombros e fica com a Paz dos vencedores no coração!</a:t>
            </a: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1123950" y="5291138"/>
            <a:ext cx="7086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sz="4000" b="1" u="sng" dirty="0">
                <a:solidFill>
                  <a:schemeClr val="bg1"/>
                </a:solidFill>
              </a:rPr>
              <a:t>Bom recomeço para todos nós!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4726">
        <p14:reveal/>
      </p:transition>
    </mc:Choice>
    <mc:Fallback xmlns="">
      <p:transition spd="slow" advTm="1472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000"/>
                            </p:stCondLst>
                            <p:childTnLst>
                              <p:par>
                                <p:cTn id="1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683568" y="620688"/>
            <a:ext cx="7812732" cy="5688632"/>
          </a:xfrm>
          <a:prstGeom prst="rect">
            <a:avLst/>
          </a:prstGeom>
          <a:solidFill>
            <a:schemeClr val="tx1"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266" name="Text Box 4"/>
          <p:cNvSpPr txBox="1">
            <a:spLocks noChangeArrowheads="1"/>
          </p:cNvSpPr>
          <p:nvPr/>
        </p:nvSpPr>
        <p:spPr bwMode="auto">
          <a:xfrm>
            <a:off x="1981200" y="838200"/>
            <a:ext cx="4800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4000" b="1" i="1">
                <a:solidFill>
                  <a:schemeClr val="bg1"/>
                </a:solidFill>
              </a:rPr>
              <a:t>Créditos</a:t>
            </a: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266700" y="1916113"/>
            <a:ext cx="822960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BR" u="sng" dirty="0">
                <a:solidFill>
                  <a:schemeClr val="bg1"/>
                </a:solidFill>
              </a:rPr>
              <a:t>Texto:</a:t>
            </a:r>
            <a:r>
              <a:rPr lang="pt-BR" dirty="0">
                <a:solidFill>
                  <a:schemeClr val="bg1"/>
                </a:solidFill>
              </a:rPr>
              <a:t> </a:t>
            </a:r>
            <a:r>
              <a:rPr lang="pt-BR" i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Blog Paulo Victor e Letícia _ Comunidade CN</a:t>
            </a:r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971550" y="2401888"/>
            <a:ext cx="259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BR" u="sng" dirty="0">
                <a:solidFill>
                  <a:schemeClr val="bg1"/>
                </a:solidFill>
              </a:rPr>
              <a:t>Imagens</a:t>
            </a:r>
            <a:r>
              <a:rPr lang="pt-BR" dirty="0">
                <a:solidFill>
                  <a:schemeClr val="bg1"/>
                </a:solidFill>
              </a:rPr>
              <a:t>: </a:t>
            </a:r>
            <a:r>
              <a:rPr lang="pt-BR" i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Internet</a:t>
            </a:r>
            <a:endParaRPr lang="pt-BR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1042988" y="2901950"/>
            <a:ext cx="7010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pt-BR" u="sng" dirty="0">
                <a:solidFill>
                  <a:schemeClr val="bg1"/>
                </a:solidFill>
              </a:rPr>
              <a:t>Música:</a:t>
            </a:r>
            <a:r>
              <a:rPr lang="pt-BR" dirty="0"/>
              <a:t> </a:t>
            </a:r>
            <a:r>
              <a:rPr lang="pt-BR" i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</a:t>
            </a:r>
            <a:r>
              <a:rPr lang="pt-BR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pt-BR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Waltz</a:t>
            </a:r>
            <a:r>
              <a:rPr lang="pt-BR" i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pt-BR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Towards</a:t>
            </a:r>
            <a:r>
              <a:rPr lang="pt-BR" i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pt-BR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Eternity</a:t>
            </a:r>
            <a:r>
              <a:rPr lang="pt-BR" i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_ Ernesto </a:t>
            </a:r>
            <a:r>
              <a:rPr lang="pt-BR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Cortazar</a:t>
            </a:r>
            <a:endParaRPr lang="pt-BR" i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1273" name="Text Box 9"/>
          <p:cNvSpPr txBox="1">
            <a:spLocks noChangeArrowheads="1"/>
          </p:cNvSpPr>
          <p:nvPr/>
        </p:nvSpPr>
        <p:spPr bwMode="auto">
          <a:xfrm>
            <a:off x="1042988" y="3500438"/>
            <a:ext cx="720090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pt-BR" u="sng" dirty="0">
                <a:solidFill>
                  <a:schemeClr val="bg1"/>
                </a:solidFill>
              </a:rPr>
              <a:t>Formatação:</a:t>
            </a:r>
            <a:r>
              <a:rPr lang="pt-BR" dirty="0">
                <a:solidFill>
                  <a:schemeClr val="bg1"/>
                </a:solidFill>
              </a:rPr>
              <a:t> </a:t>
            </a:r>
            <a:r>
              <a:rPr lang="pt-BR" i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Altiva Helena Silva Liboni _ Franca  SP</a:t>
            </a:r>
          </a:p>
        </p:txBody>
      </p:sp>
      <p:sp>
        <p:nvSpPr>
          <p:cNvPr id="2" name="Retângulo 1"/>
          <p:cNvSpPr/>
          <p:nvPr/>
        </p:nvSpPr>
        <p:spPr>
          <a:xfrm>
            <a:off x="2339975" y="4113213"/>
            <a:ext cx="4441825" cy="197961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3" name="CaixaDeTexto 2"/>
          <p:cNvSpPr txBox="1">
            <a:spLocks noChangeArrowheads="1"/>
          </p:cNvSpPr>
          <p:nvPr/>
        </p:nvSpPr>
        <p:spPr bwMode="auto">
          <a:xfrm>
            <a:off x="2675731" y="4225934"/>
            <a:ext cx="37449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 eaLnBrk="1" hangingPunct="1"/>
            <a:r>
              <a:rPr lang="pt-BR" sz="2000" dirty="0">
                <a:solidFill>
                  <a:schemeClr val="bg1"/>
                </a:solidFill>
              </a:rPr>
              <a:t>Visite os sites: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1907380" y="4561522"/>
            <a:ext cx="547211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</a:t>
            </a: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447193" y="4887866"/>
            <a:ext cx="439248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/>
              </a:rPr>
              <a:t>www.sergrasan.com/altivahelenaslides</a:t>
            </a:r>
            <a:endParaRPr lang="pt-BR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/>
              </a:rPr>
              <a:t>www.sergrasan.com/ahlibonislides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809875" y="5534865"/>
            <a:ext cx="397192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7"/>
              </a:rPr>
              <a:t>www.youtube.com/user/ahliboni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568" y="620688"/>
            <a:ext cx="7812732" cy="568863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22490">
        <p14:reveal/>
      </p:transition>
    </mc:Choice>
    <mc:Fallback xmlns="">
      <p:transition spd="slow" advTm="2249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3.6|5.5|4.8|9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3.5|13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3.6|9.7|12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3.4|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3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3.9|7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3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4.2|12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"/>
</p:tagLst>
</file>

<file path=ppt/theme/theme1.xml><?xml version="1.0" encoding="utf-8"?>
<a:theme xmlns:a="http://schemas.openxmlformats.org/drawingml/2006/main" name="Estrutura padrão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586</TotalTime>
  <Words>325</Words>
  <Application>Microsoft Office PowerPoint</Application>
  <PresentationFormat>Apresentação na tela (4:3)</PresentationFormat>
  <Paragraphs>30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2" baseType="lpstr">
      <vt:lpstr>Times New Roman</vt:lpstr>
      <vt:lpstr>Estrutura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Altiva Helena Silva Liboni</dc:creator>
  <cp:lastModifiedBy>Altiva Helena Silva Liboni</cp:lastModifiedBy>
  <cp:revision>54</cp:revision>
  <dcterms:created xsi:type="dcterms:W3CDTF">2008-09-10T01:50:53Z</dcterms:created>
  <dcterms:modified xsi:type="dcterms:W3CDTF">2014-10-21T21:40:10Z</dcterms:modified>
</cp:coreProperties>
</file>