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61" r:id="rId4"/>
    <p:sldId id="262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Segoe Print" panose="02000600000000000000" pitchFamily="2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xWVSSJ6GfYTcP43oUalklQ==" hashData="RaQ4I47anDXesOttVwxeIFn8C9zIxq3gBMNxIbNK9JkQ7aIVssZUH6XKmuSYq2/mPNpCZDwDO2KDRaSxhHllL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99"/>
    <a:srgbClr val="00CC99"/>
    <a:srgbClr val="CC3300"/>
    <a:srgbClr val="0066FF"/>
    <a:srgbClr val="F7A7E6"/>
    <a:srgbClr val="CCECFF"/>
    <a:srgbClr val="00C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1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6428875"/>
      </p:ext>
    </p:extLst>
  </p:cSld>
  <p:clrMapOvr>
    <a:masterClrMapping/>
  </p:clrMapOvr>
  <p:transition spd="slow" advTm="10281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0319659"/>
      </p:ext>
    </p:extLst>
  </p:cSld>
  <p:clrMapOvr>
    <a:masterClrMapping/>
  </p:clrMapOvr>
  <p:transition spd="slow" advTm="10281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29748367"/>
      </p:ext>
    </p:extLst>
  </p:cSld>
  <p:clrMapOvr>
    <a:masterClrMapping/>
  </p:clrMapOvr>
  <p:transition spd="slow" advTm="10281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6195052"/>
      </p:ext>
    </p:extLst>
  </p:cSld>
  <p:clrMapOvr>
    <a:masterClrMapping/>
  </p:clrMapOvr>
  <p:transition spd="slow" advTm="10281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81865"/>
      </p:ext>
    </p:extLst>
  </p:cSld>
  <p:clrMapOvr>
    <a:masterClrMapping/>
  </p:clrMapOvr>
  <p:transition spd="slow" advTm="10281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8974596"/>
      </p:ext>
    </p:extLst>
  </p:cSld>
  <p:clrMapOvr>
    <a:masterClrMapping/>
  </p:clrMapOvr>
  <p:transition spd="slow" advTm="10281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8964630"/>
      </p:ext>
    </p:extLst>
  </p:cSld>
  <p:clrMapOvr>
    <a:masterClrMapping/>
  </p:clrMapOvr>
  <p:transition spd="slow" advTm="10281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83241896"/>
      </p:ext>
    </p:extLst>
  </p:cSld>
  <p:clrMapOvr>
    <a:masterClrMapping/>
  </p:clrMapOvr>
  <p:transition spd="slow" advTm="10281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069573560"/>
      </p:ext>
    </p:extLst>
  </p:cSld>
  <p:clrMapOvr>
    <a:masterClrMapping/>
  </p:clrMapOvr>
  <p:transition spd="slow" advTm="10281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5209969"/>
      </p:ext>
    </p:extLst>
  </p:cSld>
  <p:clrMapOvr>
    <a:masterClrMapping/>
  </p:clrMapOvr>
  <p:transition spd="slow" advTm="10281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6504223"/>
      </p:ext>
    </p:extLst>
  </p:cSld>
  <p:clrMapOvr>
    <a:masterClrMapping/>
  </p:clrMapOvr>
  <p:transition spd="slow" advTm="10281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684213" y="620713"/>
            <a:ext cx="7775575" cy="5616575"/>
          </a:xfrm>
          <a:prstGeom prst="rect">
            <a:avLst/>
          </a:prstGeom>
          <a:noFill/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1pPr>
            <a:lvl2pPr marL="742950" indent="-285750" algn="ctr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2pPr>
            <a:lvl3pPr marL="1143000" indent="-228600" algn="ctr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3pPr>
            <a:lvl4pPr marL="1600200" indent="-228600" algn="ctr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4pPr>
            <a:lvl5pPr marL="2057400" indent="-228600" algn="ctr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z="1800" b="0" smtClean="0">
              <a:solidFill>
                <a:srgbClr val="66CCFF"/>
              </a:solidFill>
              <a:latin typeface="Arial" panose="020B0604020202020204" pitchFamily="34" charset="0"/>
            </a:endParaRPr>
          </a:p>
        </p:txBody>
      </p:sp>
      <p:pic>
        <p:nvPicPr>
          <p:cNvPr id="1035" name="Picture 11" descr="Flowbord1"/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6799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 descr="Flowbord1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613" y="6237288"/>
            <a:ext cx="518477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 descr="Flowbord1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57338"/>
            <a:ext cx="684213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7" descr="Flowbord1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32813" y="1412875"/>
            <a:ext cx="611187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 advTm="1028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0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10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tmFilter="0, 0; .2, .5; .8, .5; 1, 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0" autoRev="1" fill="hold"/>
                                        <p:tgtEl>
                                          <p:spTgt spid="10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10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tmFilter="0, 0; .2, .5; .8, .5; 1, 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500" autoRev="1" fill="hold"/>
                                        <p:tgtEl>
                                          <p:spTgt spid="10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uanjo.com.br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6.jpeg"/><Relationship Id="rId5" Type="http://schemas.openxmlformats.org/officeDocument/2006/relationships/hyperlink" Target="http://www.sergrasan.com/ahlibonisilides/" TargetMode="External"/><Relationship Id="rId4" Type="http://schemas.openxmlformats.org/officeDocument/2006/relationships/hyperlink" Target="http://www.netagalli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 descr="papel-de-parede-@p"/>
          <p:cNvSpPr>
            <a:spLocks noChangeArrowheads="1"/>
          </p:cNvSpPr>
          <p:nvPr/>
        </p:nvSpPr>
        <p:spPr bwMode="auto">
          <a:xfrm>
            <a:off x="1042988" y="908050"/>
            <a:ext cx="7129462" cy="5041900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8" name="WordArt 6"/>
          <p:cNvSpPr>
            <a:spLocks noChangeArrowheads="1" noChangeShapeType="1" noTextEdit="1"/>
          </p:cNvSpPr>
          <p:nvPr/>
        </p:nvSpPr>
        <p:spPr bwMode="auto">
          <a:xfrm>
            <a:off x="2555875" y="2276475"/>
            <a:ext cx="3960813" cy="7239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>
              <a:defRPr/>
            </a:pPr>
            <a:r>
              <a:rPr lang="pt-BR" sz="4000" kern="10" dirty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>
                    <a:alpha val="54901"/>
                  </a:srgbClr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  <a:r>
              <a:rPr lang="pt-BR" sz="4000" kern="10" dirty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>
                    <a:alpha val="54901"/>
                  </a:srgbClr>
                </a:solidFill>
                <a:effectLst>
                  <a:glow rad="127000">
                    <a:schemeClr val="bg1"/>
                  </a:glow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á combinado...</a:t>
            </a:r>
          </a:p>
        </p:txBody>
      </p:sp>
      <p:sp>
        <p:nvSpPr>
          <p:cNvPr id="8199" name="WordArt 7"/>
          <p:cNvSpPr>
            <a:spLocks noChangeArrowheads="1" noChangeShapeType="1" noTextEdit="1"/>
          </p:cNvSpPr>
          <p:nvPr/>
        </p:nvSpPr>
        <p:spPr bwMode="auto">
          <a:xfrm>
            <a:off x="3132138" y="5229225"/>
            <a:ext cx="2749550" cy="42703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>
              <a:defRPr/>
            </a:pPr>
            <a:r>
              <a:rPr lang="pt-BR" kern="10" dirty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>
                    <a:alpha val="67058"/>
                  </a:srgbClr>
                </a:solidFill>
                <a:effectLst>
                  <a:glow rad="127000">
                    <a:schemeClr val="bg1"/>
                  </a:glow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Paulo Roberto </a:t>
            </a:r>
            <a:r>
              <a:rPr lang="pt-BR" kern="10" dirty="0" err="1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>
                    <a:alpha val="67058"/>
                  </a:srgbClr>
                </a:solidFill>
                <a:effectLst>
                  <a:glow rad="127000">
                    <a:schemeClr val="bg1"/>
                  </a:glow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Gaefke</a:t>
            </a:r>
            <a:endParaRPr lang="pt-BR" kern="10" dirty="0">
              <a:ln w="12700">
                <a:solidFill>
                  <a:schemeClr val="bg1"/>
                </a:solidFill>
                <a:round/>
                <a:headEnd/>
                <a:tailEnd/>
              </a:ln>
              <a:solidFill>
                <a:srgbClr val="0000FF">
                  <a:alpha val="67058"/>
                </a:srgbClr>
              </a:solidFill>
              <a:effectLst>
                <a:glow rad="127000">
                  <a:schemeClr val="bg1"/>
                </a:glow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159">
    <p:split orient="vert"/>
    <p:sndAc>
      <p:stSnd loop="1">
        <p:snd r:embed="rId3" name="Ernesto Cortazar - Between Thorns and Ros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9" descr="braços-peqw"/>
          <p:cNvSpPr>
            <a:spLocks noChangeArrowheads="1"/>
          </p:cNvSpPr>
          <p:nvPr/>
        </p:nvSpPr>
        <p:spPr bwMode="auto">
          <a:xfrm>
            <a:off x="971550" y="908050"/>
            <a:ext cx="7129463" cy="50419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763713" y="1052513"/>
            <a:ext cx="54721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effectLst>
                  <a:outerShdw blurRad="38100" dist="38100" dir="2700000" algn="tl">
                    <a:srgbClr val="C0C0C0"/>
                  </a:outerShdw>
                </a:effectLst>
              </a:rPr>
              <a:t>Então, tá </a:t>
            </a:r>
            <a:r>
              <a:rPr lang="pt-BR" altLang="pt-BR"/>
              <a:t>combinado</a:t>
            </a:r>
            <a:r>
              <a:rPr lang="pt-BR" altLang="pt-BR">
                <a:effectLst>
                  <a:outerShdw blurRad="38100" dist="38100" dir="2700000" algn="tl">
                    <a:srgbClr val="C0C0C0"/>
                  </a:outerShdw>
                </a:effectLst>
              </a:rPr>
              <a:t>!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4572000" y="1557338"/>
            <a:ext cx="32400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effectLst>
                  <a:outerShdw blurRad="38100" dist="38100" dir="2700000" algn="tl">
                    <a:srgbClr val="C0C0C0"/>
                  </a:outerShdw>
                </a:effectLst>
              </a:rPr>
              <a:t>Hoje é o dia em que você vai se libertar.</a:t>
            </a:r>
          </a:p>
        </p:txBody>
      </p:sp>
    </p:spTree>
    <p:custDataLst>
      <p:tags r:id="rId1"/>
    </p:custDataLst>
  </p:cSld>
  <p:clrMapOvr>
    <a:masterClrMapping/>
  </p:clrMapOvr>
  <p:transition spd="slow" advTm="1030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 descr="mulher-45m"/>
          <p:cNvSpPr>
            <a:spLocks noChangeArrowheads="1"/>
          </p:cNvSpPr>
          <p:nvPr/>
        </p:nvSpPr>
        <p:spPr bwMode="auto">
          <a:xfrm>
            <a:off x="971550" y="908050"/>
            <a:ext cx="7129463" cy="50419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763713" y="4005263"/>
            <a:ext cx="6121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116013" y="4581525"/>
            <a:ext cx="48958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timidez vai ser deixada de lado, e você vai falar dos seus sonhos, finalmente!</a:t>
            </a:r>
          </a:p>
        </p:txBody>
      </p:sp>
      <p:sp>
        <p:nvSpPr>
          <p:cNvPr id="9225" name="Rectangle 9" descr="silencio"/>
          <p:cNvSpPr>
            <a:spLocks noChangeArrowheads="1"/>
          </p:cNvSpPr>
          <p:nvPr/>
        </p:nvSpPr>
        <p:spPr bwMode="auto">
          <a:xfrm>
            <a:off x="971550" y="908050"/>
            <a:ext cx="7129463" cy="5041900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1619250" y="4221163"/>
            <a:ext cx="5976938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Você que fala demais vai fazer silêncio, vai escutar o que os outros dizem, e vai deixar de atropelar o mundo.</a:t>
            </a:r>
          </a:p>
        </p:txBody>
      </p:sp>
    </p:spTree>
    <p:custDataLst>
      <p:tags r:id="rId1"/>
    </p:custDataLst>
  </p:cSld>
  <p:clrMapOvr>
    <a:masterClrMapping/>
  </p:clrMapOvr>
  <p:transition spd="slow" advTm="2211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4" grpId="0"/>
      <p:bldP spid="92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 descr="pp-mulherp"/>
          <p:cNvSpPr>
            <a:spLocks noChangeArrowheads="1"/>
          </p:cNvSpPr>
          <p:nvPr/>
        </p:nvSpPr>
        <p:spPr bwMode="auto">
          <a:xfrm>
            <a:off x="971550" y="908050"/>
            <a:ext cx="7200900" cy="50419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971550" y="4437063"/>
            <a:ext cx="7129463" cy="1552575"/>
          </a:xfrm>
          <a:prstGeom prst="rect">
            <a:avLst/>
          </a:prstGeom>
          <a:solidFill>
            <a:srgbClr val="F7A7E6">
              <a:alpha val="30196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/>
              <a:t>Você que se apaixona até pelo vento, vai colocar uma pouco de “realidade” nos olhos, vai tirar essa lente cor de rosa que te faz amar o improvável e quem só te faz sofrer.</a:t>
            </a:r>
          </a:p>
        </p:txBody>
      </p:sp>
      <p:sp>
        <p:nvSpPr>
          <p:cNvPr id="10247" name="Rectangle 7" descr="forte-chuvapp"/>
          <p:cNvSpPr>
            <a:spLocks noChangeArrowheads="1"/>
          </p:cNvSpPr>
          <p:nvPr/>
        </p:nvSpPr>
        <p:spPr bwMode="auto">
          <a:xfrm>
            <a:off x="971550" y="908050"/>
            <a:ext cx="7200900" cy="5041900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619250" y="4581525"/>
            <a:ext cx="619283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Você que anda sempre amargurado, vai sorrir, e no meio do espanto geral vai rir muito, se soltar, ser feliz...</a:t>
            </a:r>
          </a:p>
        </p:txBody>
      </p:sp>
    </p:spTree>
    <p:custDataLst>
      <p:tags r:id="rId1"/>
    </p:custDataLst>
  </p:cSld>
  <p:clrMapOvr>
    <a:masterClrMapping/>
  </p:clrMapOvr>
  <p:transition spd="slow" advTm="3787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6" grpId="0" animBg="1"/>
      <p:bldP spid="102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 descr="estrada com flores roxas"/>
          <p:cNvSpPr>
            <a:spLocks noChangeArrowheads="1"/>
          </p:cNvSpPr>
          <p:nvPr/>
        </p:nvSpPr>
        <p:spPr bwMode="auto">
          <a:xfrm>
            <a:off x="971550" y="908050"/>
            <a:ext cx="7129463" cy="50419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 altLang="pt-BR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258888" y="4437063"/>
            <a:ext cx="6697662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Hoje é dia de inverter, deixar de cometer os mesmos erros, pois até nas besteiras é preciso reciclar-se, andar por outros caminhos,</a:t>
            </a:r>
          </a:p>
        </p:txBody>
      </p:sp>
      <p:sp>
        <p:nvSpPr>
          <p:cNvPr id="11271" name="Rectangle 7" descr="carta"/>
          <p:cNvSpPr>
            <a:spLocks noChangeArrowheads="1"/>
          </p:cNvSpPr>
          <p:nvPr/>
        </p:nvSpPr>
        <p:spPr bwMode="auto">
          <a:xfrm>
            <a:off x="971550" y="908050"/>
            <a:ext cx="7129463" cy="5041900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971550" y="3644900"/>
            <a:ext cx="4895850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Segoe Print" panose="02000600000000000000" pitchFamily="2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/>
              <a:t>pensar em novas possibilidades, novos tratamentos, novas curas, novo trabalho, novos sonhos, a vida se abre em oportunidades.</a:t>
            </a:r>
          </a:p>
        </p:txBody>
      </p:sp>
    </p:spTree>
    <p:custDataLst>
      <p:tags r:id="rId1"/>
    </p:custDataLst>
  </p:cSld>
  <p:clrMapOvr>
    <a:masterClrMapping/>
  </p:clrMapOvr>
  <p:transition spd="slow" advTm="31274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71" grpId="0" animBg="1"/>
      <p:bldP spid="1127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 descr="estrada-longa-de-terram"/>
          <p:cNvSpPr>
            <a:spLocks noChangeArrowheads="1"/>
          </p:cNvSpPr>
          <p:nvPr/>
        </p:nvSpPr>
        <p:spPr bwMode="auto">
          <a:xfrm>
            <a:off x="971550" y="908050"/>
            <a:ext cx="7129463" cy="504190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763713" y="1412875"/>
            <a:ext cx="568801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Há um novo dia te esperando, hoje é dia de sentir o renovar, de transformar-se em algo melhor.</a:t>
            </a:r>
          </a:p>
        </p:txBody>
      </p:sp>
      <p:sp>
        <p:nvSpPr>
          <p:cNvPr id="12294" name="Rectangle 6" descr="rosto-escondido-com-as-mãos"/>
          <p:cNvSpPr>
            <a:spLocks noChangeArrowheads="1"/>
          </p:cNvSpPr>
          <p:nvPr/>
        </p:nvSpPr>
        <p:spPr bwMode="auto">
          <a:xfrm>
            <a:off x="971550" y="908050"/>
            <a:ext cx="7129463" cy="50419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258888" y="3933825"/>
            <a:ext cx="65532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Seque às lágrimas, empurre o orgulho, derrube a muralha do medo, quebre os paradigmas da sua história, e vem conquistar, ser feliz é um direito, conquiste-o, </a:t>
            </a:r>
          </a:p>
        </p:txBody>
      </p:sp>
      <p:sp>
        <p:nvSpPr>
          <p:cNvPr id="12297" name="Rectangle 9" descr="mulher-e-luam"/>
          <p:cNvSpPr>
            <a:spLocks noChangeArrowheads="1"/>
          </p:cNvSpPr>
          <p:nvPr/>
        </p:nvSpPr>
        <p:spPr bwMode="auto">
          <a:xfrm>
            <a:off x="971550" y="908050"/>
            <a:ext cx="7129463" cy="5041900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0000FF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1835150" y="1052513"/>
            <a:ext cx="51847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sem esperar por ninguém, e esteja pronta para quando o sol brilhar.</a:t>
            </a:r>
          </a:p>
        </p:txBody>
      </p:sp>
    </p:spTree>
    <p:custDataLst>
      <p:tags r:id="rId1"/>
    </p:custDataLst>
  </p:cSld>
  <p:clrMapOvr>
    <a:masterClrMapping/>
  </p:clrMapOvr>
  <p:transition spd="slow" advTm="4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9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3" grpId="0"/>
      <p:bldP spid="12294" grpId="0" animBg="1"/>
      <p:bldP spid="12295" grpId="0" build="allAtOnce"/>
      <p:bldP spid="12297" grpId="0" animBg="1"/>
      <p:bldP spid="12298" grpId="0"/>
      <p:bldP spid="1229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971550" y="4221163"/>
            <a:ext cx="7129463" cy="1728787"/>
          </a:xfrm>
          <a:prstGeom prst="rect">
            <a:avLst/>
          </a:prstGeom>
          <a:noFill/>
          <a:ln w="38100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700338" y="981075"/>
            <a:ext cx="446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Créditos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755650" y="1557338"/>
            <a:ext cx="655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pt-BR" altLang="pt-BR">
                <a:effectLst>
                  <a:outerShdw blurRad="38100" dist="38100" dir="2700000" algn="tl">
                    <a:srgbClr val="C0C0C0"/>
                  </a:outerShdw>
                </a:effectLst>
              </a:rPr>
              <a:t>Texto: </a:t>
            </a:r>
            <a:r>
              <a:rPr lang="pt-BR" altLang="pt-BR" sz="2000" b="0"/>
              <a:t>Paulo Roberto Gaefke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755650" y="2492375"/>
            <a:ext cx="763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pt-BR" altLang="pt-BR">
                <a:effectLst>
                  <a:outerShdw blurRad="38100" dist="38100" dir="2700000" algn="tl">
                    <a:srgbClr val="C0C0C0"/>
                  </a:outerShdw>
                </a:effectLst>
              </a:rPr>
              <a:t>Música: </a:t>
            </a:r>
            <a:r>
              <a:rPr lang="pt-BR" altLang="pt-BR" sz="2000" b="0"/>
              <a:t>Ernesto Cortazar _ Between Thorns and Roses</a:t>
            </a:r>
            <a:endParaRPr lang="pt-BR" altLang="pt-BR" sz="20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755650" y="2997200"/>
            <a:ext cx="6696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pt-BR" altLang="pt-BR">
                <a:effectLst>
                  <a:outerShdw blurRad="38100" dist="38100" dir="2700000" algn="tl">
                    <a:srgbClr val="C0C0C0"/>
                  </a:outerShdw>
                </a:effectLst>
              </a:rPr>
              <a:t>Imagens: </a:t>
            </a:r>
            <a:r>
              <a:rPr lang="pt-BR" altLang="pt-BR" sz="2000" b="0"/>
              <a:t>Arquivo pessoal</a:t>
            </a:r>
            <a:endParaRPr lang="pt-BR" altLang="pt-BR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755650" y="3573463"/>
            <a:ext cx="7777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pt-BR" altLang="pt-BR">
                <a:effectLst>
                  <a:outerShdw blurRad="38100" dist="38100" dir="2700000" algn="tl">
                    <a:srgbClr val="C0C0C0"/>
                  </a:outerShdw>
                </a:effectLst>
              </a:rPr>
              <a:t>Formatação: </a:t>
            </a:r>
            <a:r>
              <a:rPr lang="pt-BR" altLang="pt-BR" sz="2000" b="0"/>
              <a:t>Altiva Helena Silva Liboni _ Franca _ SP</a:t>
            </a:r>
            <a:endParaRPr lang="pt-BR" altLang="pt-BR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1692275" y="2060575"/>
            <a:ext cx="4175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>
                <a:effectLst>
                  <a:outerShdw blurRad="38100" dist="38100" dir="2700000" algn="tl">
                    <a:srgbClr val="C0C0C0"/>
                  </a:outerShdw>
                </a:effectLst>
                <a:hlinkClick r:id="rId3"/>
              </a:rPr>
              <a:t>http://www.meuanjo.com.br</a:t>
            </a:r>
            <a:endParaRPr lang="pt-BR" altLang="pt-BR" sz="20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2627313" y="4425950"/>
            <a:ext cx="30241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Visite os sites: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1187450" y="4797425"/>
            <a:ext cx="6913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pt-BR" altLang="pt-BR" sz="2000">
                <a:effectLst>
                  <a:outerShdw blurRad="38100" dist="38100" dir="2700000" algn="tl">
                    <a:srgbClr val="C0C0C0"/>
                  </a:outerShdw>
                </a:effectLst>
                <a:hlinkClick r:id="rId4"/>
              </a:rPr>
              <a:t>http://www.netagalli.com/</a:t>
            </a:r>
            <a:r>
              <a:rPr lang="pt-BR" altLang="pt-BR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altLang="pt-BR" sz="200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Power Point de amigos</a:t>
            </a: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1258888" y="5300663"/>
            <a:ext cx="66262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>
                <a:effectLst>
                  <a:outerShdw blurRad="38100" dist="38100" dir="2700000" algn="tl">
                    <a:srgbClr val="C0C0C0"/>
                  </a:outerShdw>
                </a:effectLst>
                <a:hlinkClick r:id="rId5"/>
              </a:rPr>
              <a:t>http://www.sergrasan.com/Altiva Helena Slides</a:t>
            </a:r>
            <a:endParaRPr lang="pt-BR" altLang="pt-BR" sz="20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3330" name="Picture 18" descr="=pp-beija-flor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6327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9" grpId="0"/>
      <p:bldP spid="13320" grpId="0"/>
      <p:bldP spid="13321" grpId="0"/>
      <p:bldP spid="13325" grpId="0"/>
      <p:bldP spid="13327" grpId="0"/>
      <p:bldP spid="13328" grpId="0"/>
      <p:bldP spid="133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1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3.5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7|7.6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5|16.4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.7|10.4|2.9|1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6|8.1|3|16.2|3.1|1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2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 Print" panose="02000600000000000000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 Print" panose="02000600000000000000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295</Words>
  <Application>Microsoft Office PowerPoint</Application>
  <PresentationFormat>Apresentação na tela (4:3)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Segoe Print</vt:lpstr>
      <vt:lpstr>Arial</vt:lpstr>
      <vt:lpstr>Calibri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Altiva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19</cp:revision>
  <dcterms:created xsi:type="dcterms:W3CDTF">2009-03-11T01:45:48Z</dcterms:created>
  <dcterms:modified xsi:type="dcterms:W3CDTF">2015-02-24T14:58:34Z</dcterms:modified>
</cp:coreProperties>
</file>