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3" r:id="rId3"/>
    <p:sldId id="257" r:id="rId4"/>
    <p:sldId id="264" r:id="rId5"/>
    <p:sldId id="258" r:id="rId6"/>
    <p:sldId id="265" r:id="rId7"/>
    <p:sldId id="259" r:id="rId8"/>
    <p:sldId id="260" r:id="rId9"/>
    <p:sldId id="266" r:id="rId10"/>
    <p:sldId id="261" r:id="rId11"/>
    <p:sldId id="262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TbKuZ8vvWKZmkNUIgELxg==" hashData="hs1xFXLQB7MuCy0SFI9Pcb849o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773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33FB8-95C3-4F45-9E48-131739D2F2FB}" type="datetimeFigureOut">
              <a:rPr lang="pt-BR" smtClean="0"/>
              <a:t>09/09/2012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7A90BB-C3E3-46AC-98C5-719BBD96C9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7255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7A90BB-C3E3-46AC-98C5-719BBD96C9EC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1982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DFB617D-4FBD-46A5-BEC1-EEAB7227F94B}" type="datetimeFigureOut">
              <a:rPr lang="pt-BR" smtClean="0"/>
              <a:t>09/09/2012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981D7C-6FFF-46D0-B805-0CF81C4E3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68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187">
        <p14:glitter pattern="hexagon"/>
      </p:transition>
    </mc:Choice>
    <mc:Fallback xmlns="">
      <p:transition spd="slow" advTm="9187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DFB617D-4FBD-46A5-BEC1-EEAB7227F94B}" type="datetimeFigureOut">
              <a:rPr lang="pt-BR" smtClean="0"/>
              <a:t>09/09/2012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981D7C-6FFF-46D0-B805-0CF81C4E3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596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187">
        <p14:glitter pattern="hexagon"/>
      </p:transition>
    </mc:Choice>
    <mc:Fallback xmlns="">
      <p:transition spd="slow" advTm="9187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DFB617D-4FBD-46A5-BEC1-EEAB7227F94B}" type="datetimeFigureOut">
              <a:rPr lang="pt-BR" smtClean="0"/>
              <a:t>09/09/2012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981D7C-6FFF-46D0-B805-0CF81C4E3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770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187">
        <p14:glitter pattern="hexagon"/>
      </p:transition>
    </mc:Choice>
    <mc:Fallback xmlns="">
      <p:transition spd="slow" advTm="9187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DFB617D-4FBD-46A5-BEC1-EEAB7227F94B}" type="datetimeFigureOut">
              <a:rPr lang="pt-BR" smtClean="0"/>
              <a:t>09/09/2012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981D7C-6FFF-46D0-B805-0CF81C4E3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280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187">
        <p14:glitter pattern="hexagon"/>
      </p:transition>
    </mc:Choice>
    <mc:Fallback xmlns="">
      <p:transition spd="slow" advTm="9187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DFB617D-4FBD-46A5-BEC1-EEAB7227F94B}" type="datetimeFigureOut">
              <a:rPr lang="pt-BR" smtClean="0"/>
              <a:t>09/09/2012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981D7C-6FFF-46D0-B805-0CF81C4E3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701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187">
        <p14:glitter pattern="hexagon"/>
      </p:transition>
    </mc:Choice>
    <mc:Fallback xmlns="">
      <p:transition spd="slow" advTm="9187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DFB617D-4FBD-46A5-BEC1-EEAB7227F94B}" type="datetimeFigureOut">
              <a:rPr lang="pt-BR" smtClean="0"/>
              <a:t>09/09/2012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981D7C-6FFF-46D0-B805-0CF81C4E3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898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187">
        <p14:glitter pattern="hexagon"/>
      </p:transition>
    </mc:Choice>
    <mc:Fallback xmlns="">
      <p:transition spd="slow" advTm="9187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DFB617D-4FBD-46A5-BEC1-EEAB7227F94B}" type="datetimeFigureOut">
              <a:rPr lang="pt-BR" smtClean="0"/>
              <a:t>09/09/2012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981D7C-6FFF-46D0-B805-0CF81C4E3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611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187">
        <p14:glitter pattern="hexagon"/>
      </p:transition>
    </mc:Choice>
    <mc:Fallback xmlns="">
      <p:transition spd="slow" advTm="9187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DFB617D-4FBD-46A5-BEC1-EEAB7227F94B}" type="datetimeFigureOut">
              <a:rPr lang="pt-BR" smtClean="0"/>
              <a:t>09/09/2012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981D7C-6FFF-46D0-B805-0CF81C4E3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9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187">
        <p14:glitter pattern="hexagon"/>
      </p:transition>
    </mc:Choice>
    <mc:Fallback xmlns="">
      <p:transition spd="slow" advTm="9187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DFB617D-4FBD-46A5-BEC1-EEAB7227F94B}" type="datetimeFigureOut">
              <a:rPr lang="pt-BR" smtClean="0"/>
              <a:t>09/09/2012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981D7C-6FFF-46D0-B805-0CF81C4E3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340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187">
        <p14:glitter pattern="hexagon"/>
      </p:transition>
    </mc:Choice>
    <mc:Fallback xmlns="">
      <p:transition spd="slow" advTm="9187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DFB617D-4FBD-46A5-BEC1-EEAB7227F94B}" type="datetimeFigureOut">
              <a:rPr lang="pt-BR" smtClean="0"/>
              <a:t>09/09/2012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981D7C-6FFF-46D0-B805-0CF81C4E3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013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187">
        <p14:glitter pattern="hexagon"/>
      </p:transition>
    </mc:Choice>
    <mc:Fallback xmlns="">
      <p:transition spd="slow" advTm="9187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DFB617D-4FBD-46A5-BEC1-EEAB7227F94B}" type="datetimeFigureOut">
              <a:rPr lang="pt-BR" smtClean="0"/>
              <a:t>09/09/2012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7981D7C-6FFF-46D0-B805-0CF81C4E3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109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187">
        <p14:glitter pattern="hexagon"/>
      </p:transition>
    </mc:Choice>
    <mc:Fallback xmlns="">
      <p:transition spd="slow" advTm="9187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6744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900" advTm="9187">
        <p14:glitter pattern="hexagon"/>
      </p:transition>
    </mc:Choice>
    <mc:Fallback xmlns="">
      <p:transition spd="slow" advTm="9187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audio" Target="../media/audio1.wav"/><Relationship Id="rId5" Type="http://schemas.openxmlformats.org/officeDocument/2006/relationships/image" Target="../media/image4.gif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altivahelenaslides" TargetMode="External"/><Relationship Id="rId3" Type="http://schemas.openxmlformats.org/officeDocument/2006/relationships/notesSlide" Target="../notesSlides/notesSlide1.xml"/><Relationship Id="rId7" Type="http://schemas.openxmlformats.org/officeDocument/2006/relationships/hyperlink" Target="http://www.sergrasan.com/ahlibonisilides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hyperlink" Target="http://www.youtube.com/user/ahliboni" TargetMode="Externa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rosemaryross.com.br/" TargetMode="External"/><Relationship Id="rId9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764704"/>
            <a:ext cx="7488832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tângulo 5"/>
          <p:cNvSpPr/>
          <p:nvPr/>
        </p:nvSpPr>
        <p:spPr>
          <a:xfrm>
            <a:off x="2931224" y="4725144"/>
            <a:ext cx="287636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Rosemary de Ross</a:t>
            </a:r>
            <a:endParaRPr lang="pt-BR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89293">
            <a:off x="3065" y="3982"/>
            <a:ext cx="1395865" cy="113054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24879" flipH="1">
            <a:off x="7843935" y="17246"/>
            <a:ext cx="1295737" cy="122670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944334" y="2589004"/>
            <a:ext cx="73720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Primavera... </a:t>
            </a:r>
            <a:r>
              <a:rPr lang="pt-BR" sz="4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estação das flores</a:t>
            </a:r>
            <a:r>
              <a:rPr lang="pt-BR" sz="54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633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7284">
        <p14:glitter pattern="hexagon"/>
        <p:sndAc>
          <p:stSnd loop="1">
            <p:snd r:embed="rId3" name="instrumental suavissima52.wav"/>
          </p:stSnd>
        </p:sndAc>
      </p:transition>
    </mc:Choice>
    <mc:Fallback xmlns="">
      <p:transition spd="slow" advTm="7284">
        <p:fade/>
        <p:sndAc>
          <p:stSnd loop="1">
            <p:snd r:embed="rId6" name="instrumental suavissima5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764704"/>
            <a:ext cx="7560840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tângulo 5"/>
          <p:cNvSpPr/>
          <p:nvPr/>
        </p:nvSpPr>
        <p:spPr>
          <a:xfrm>
            <a:off x="827584" y="764704"/>
            <a:ext cx="7560840" cy="5400600"/>
          </a:xfrm>
          <a:prstGeom prst="rect">
            <a:avLst/>
          </a:prstGeom>
          <a:solidFill>
            <a:schemeClr val="tx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962022" y="4149080"/>
            <a:ext cx="720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Ao findar o inverno, depois do frio, e das folhas amareladas caídas no chão,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a natureza se prepara para iniciar uma linda estação.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89293">
            <a:off x="3281" y="7577"/>
            <a:ext cx="1401860" cy="112658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24879" flipH="1">
            <a:off x="7843935" y="17246"/>
            <a:ext cx="1295737" cy="12267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3128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7204">
        <p14:glitter pattern="hexagon"/>
      </p:transition>
    </mc:Choice>
    <mc:Fallback xmlns="">
      <p:transition spd="slow" advTm="172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868" y="692696"/>
            <a:ext cx="7571082" cy="5472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797277" y="692696"/>
            <a:ext cx="7571082" cy="5498380"/>
          </a:xfrm>
          <a:prstGeom prst="rect">
            <a:avLst/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/>
          </a:p>
        </p:txBody>
      </p:sp>
      <p:sp>
        <p:nvSpPr>
          <p:cNvPr id="8" name="Retângulo 7"/>
          <p:cNvSpPr/>
          <p:nvPr/>
        </p:nvSpPr>
        <p:spPr>
          <a:xfrm>
            <a:off x="1146238" y="2852936"/>
            <a:ext cx="69127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É o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início 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do harmonioso espetáculo do recomeçar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!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Ao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amanhecer... 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o sol se ergue embelezando o céu e dando mais vida às flores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!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No silêncio da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manhã... 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os pássaros cantam celebrando o novo dia que nasce.</a:t>
            </a:r>
          </a:p>
        </p:txBody>
      </p:sp>
      <p:sp>
        <p:nvSpPr>
          <p:cNvPr id="10" name="Retângulo 9"/>
          <p:cNvSpPr/>
          <p:nvPr/>
        </p:nvSpPr>
        <p:spPr>
          <a:xfrm>
            <a:off x="2843808" y="1558786"/>
            <a:ext cx="396454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800" b="1" cap="none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Primavera...</a:t>
            </a:r>
            <a:endParaRPr lang="pt-BR" sz="4800" b="1" cap="none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89293">
            <a:off x="3281" y="7577"/>
            <a:ext cx="1401860" cy="112658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24879" flipH="1">
            <a:off x="7843935" y="17246"/>
            <a:ext cx="1295737" cy="12267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2018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2609">
        <p14:glitter pattern="hexagon"/>
      </p:transition>
    </mc:Choice>
    <mc:Fallback xmlns="">
      <p:transition spd="slow" advTm="326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764704"/>
            <a:ext cx="7560840" cy="5328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tângulo 9"/>
          <p:cNvSpPr/>
          <p:nvPr/>
        </p:nvSpPr>
        <p:spPr>
          <a:xfrm>
            <a:off x="827584" y="764704"/>
            <a:ext cx="7560840" cy="5328592"/>
          </a:xfrm>
          <a:prstGeom prst="rect">
            <a:avLst/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647564" y="3059484"/>
            <a:ext cx="79208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As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plantas... que 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estavam murchas e sem vida, começam a florescer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!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A natureza cumpre plenamente a sua missão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na</a:t>
            </a:r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c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riação ao 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dar flores e frutos, tornando a vida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  mais feliz, alegre e bela.</a:t>
            </a:r>
          </a:p>
          <a:p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 </a:t>
            </a:r>
            <a:endParaRPr lang="pt-BR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89293">
            <a:off x="3281" y="7577"/>
            <a:ext cx="1401860" cy="112658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24879" flipH="1">
            <a:off x="7843935" y="17246"/>
            <a:ext cx="1295737" cy="12267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2824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1594">
        <p14:glitter pattern="hexagon"/>
      </p:transition>
    </mc:Choice>
    <mc:Fallback xmlns="">
      <p:transition spd="slow" advTm="215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9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9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764704"/>
            <a:ext cx="7560840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tângulo 1"/>
          <p:cNvSpPr/>
          <p:nvPr/>
        </p:nvSpPr>
        <p:spPr>
          <a:xfrm>
            <a:off x="853087" y="764705"/>
            <a:ext cx="7560840" cy="5411390"/>
          </a:xfrm>
          <a:prstGeom prst="rect">
            <a:avLst/>
          </a:prstGeom>
          <a:solidFill>
            <a:schemeClr val="tx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800533" y="2708920"/>
            <a:ext cx="758634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 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É tempo de deixar germinar a </a:t>
            </a:r>
            <a:endParaRPr lang="pt-BR" sz="2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esperança 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na renovação da vida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Renovar-se 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todos os dias, conquistando uma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profunda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liberdade interior, que 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proporciona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maturidade, crescimento e alegria de viver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!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894089" y="1585468"/>
            <a:ext cx="347883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Primavera...</a:t>
            </a:r>
            <a:endParaRPr lang="pt-BR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89293">
            <a:off x="3281" y="7577"/>
            <a:ext cx="1401860" cy="112658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24879" flipH="1">
            <a:off x="7843935" y="17246"/>
            <a:ext cx="1295737" cy="12267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368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8796">
        <p14:glitter pattern="hexagon"/>
      </p:transition>
    </mc:Choice>
    <mc:Fallback xmlns="">
      <p:transition spd="slow" advTm="287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64703"/>
            <a:ext cx="7560840" cy="533266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827584" y="764703"/>
            <a:ext cx="7560840" cy="5358639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223628" y="3431033"/>
            <a:ext cx="67687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Decida-se a viver a primavera... mesmo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que você ainda se sinta no inverno mais rigoroso.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Dê o primeiro passo e entre com a natureza na estação das flores!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89293">
            <a:off x="3281" y="7577"/>
            <a:ext cx="1401860" cy="112658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24879" flipH="1">
            <a:off x="7843935" y="17246"/>
            <a:ext cx="1295737" cy="1226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9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4926">
        <p14:glitter pattern="hexagon"/>
      </p:transition>
    </mc:Choice>
    <mc:Fallback xmlns="">
      <p:transition spd="slow" advTm="249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316" y="764704"/>
            <a:ext cx="7548108" cy="54005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tângulo 1"/>
          <p:cNvSpPr/>
          <p:nvPr/>
        </p:nvSpPr>
        <p:spPr>
          <a:xfrm>
            <a:off x="840316" y="764704"/>
            <a:ext cx="7548108" cy="5400599"/>
          </a:xfrm>
          <a:prstGeom prst="rect">
            <a:avLst/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689934" y="2276872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 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É tempo de iniciar um novo ciclo de vida 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e com ele renovar as esperanças, 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os projetos, e os relacionamentos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Por isso, encerre ciclos, feche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portas, termine 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capítulos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Deixe para trás tudo que passou e não foi bom.</a:t>
            </a:r>
          </a:p>
        </p:txBody>
      </p:sp>
      <p:sp>
        <p:nvSpPr>
          <p:cNvPr id="3" name="Retângulo 2"/>
          <p:cNvSpPr/>
          <p:nvPr/>
        </p:nvSpPr>
        <p:spPr>
          <a:xfrm>
            <a:off x="2874952" y="1204312"/>
            <a:ext cx="347883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Primavera...</a:t>
            </a:r>
            <a:endParaRPr lang="pt-BR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89293">
            <a:off x="3281" y="7577"/>
            <a:ext cx="1401860" cy="112658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24879" flipH="1">
            <a:off x="7843935" y="17246"/>
            <a:ext cx="1295737" cy="12267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9011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7984">
        <p14:glitter pattern="hexagon"/>
      </p:transition>
    </mc:Choice>
    <mc:Fallback xmlns="">
      <p:transition spd="slow" advTm="279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692696"/>
            <a:ext cx="7632848" cy="5472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tângulo 2"/>
          <p:cNvSpPr/>
          <p:nvPr/>
        </p:nvSpPr>
        <p:spPr>
          <a:xfrm>
            <a:off x="755776" y="692696"/>
            <a:ext cx="7632848" cy="5472608"/>
          </a:xfrm>
          <a:prstGeom prst="rect">
            <a:avLst/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772977" y="2492896"/>
            <a:ext cx="76328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 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É tempo de assumir as flores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e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folhagens novas que Deus lhe oferece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Abra-se ao novo, busque novos sonhos, sinta a alegria de viver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Intensifique seu relacionamento com Deus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004297" y="1268760"/>
            <a:ext cx="347883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Primavera...</a:t>
            </a:r>
            <a:endParaRPr lang="pt-BR" sz="4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89293">
            <a:off x="3281" y="7577"/>
            <a:ext cx="1401860" cy="112658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24879" flipH="1">
            <a:off x="7843935" y="17246"/>
            <a:ext cx="1295737" cy="12267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093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2100">
        <p14:glitter pattern="hexagon"/>
      </p:transition>
    </mc:Choice>
    <mc:Fallback xmlns="">
      <p:transition spd="slow" advTm="32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64704"/>
            <a:ext cx="7560840" cy="5328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tângulo 5"/>
          <p:cNvSpPr/>
          <p:nvPr/>
        </p:nvSpPr>
        <p:spPr>
          <a:xfrm>
            <a:off x="831032" y="764704"/>
            <a:ext cx="7557392" cy="5328592"/>
          </a:xfrm>
          <a:prstGeom prst="rect">
            <a:avLst/>
          </a:prstGeom>
          <a:solidFill>
            <a:schemeClr val="tx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827584" y="4221088"/>
            <a:ext cx="75608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Perdoe os outros, e a si mesmo, transcenda o medo de amar e ser amado.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Deixe a vida florir e seja feliz!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89293">
            <a:off x="3281" y="7577"/>
            <a:ext cx="1401860" cy="112658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24879" flipH="1">
            <a:off x="7843935" y="17246"/>
            <a:ext cx="1295737" cy="1226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62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0382">
        <p14:glitter pattern="hexagon"/>
      </p:transition>
    </mc:Choice>
    <mc:Fallback xmlns="">
      <p:transition spd="slow" advTm="203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764704"/>
            <a:ext cx="7488832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tângulo 4"/>
          <p:cNvSpPr/>
          <p:nvPr/>
        </p:nvSpPr>
        <p:spPr>
          <a:xfrm>
            <a:off x="817940" y="836712"/>
            <a:ext cx="7488832" cy="5328592"/>
          </a:xfrm>
          <a:prstGeom prst="rect">
            <a:avLst/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827584" y="4167829"/>
            <a:ext cx="74888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“Nosso 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Deus, que no tempo devido nos manda a chuva do outono e a chuva da 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primavera, e 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nos garante as semanas destinadas à colheita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”.</a:t>
            </a:r>
          </a:p>
          <a:p>
            <a:pPr algn="ctr"/>
            <a:endParaRPr lang="pt-BR" sz="2400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(</a:t>
            </a:r>
            <a:r>
              <a:rPr lang="pt-BR" sz="2400" b="1" dirty="0">
                <a:solidFill>
                  <a:schemeClr val="bg1"/>
                </a:solidFill>
                <a:latin typeface="Comic Sans MS" pitchFamily="66" charset="0"/>
              </a:rPr>
              <a:t>Jr 5, 24b</a:t>
            </a:r>
            <a:r>
              <a:rPr lang="pt-BR" sz="2400" b="1" dirty="0" smtClean="0">
                <a:solidFill>
                  <a:schemeClr val="bg1"/>
                </a:solidFill>
                <a:latin typeface="Comic Sans MS" pitchFamily="66" charset="0"/>
              </a:rPr>
              <a:t>)  </a:t>
            </a:r>
          </a:p>
          <a:p>
            <a:pPr algn="ctr"/>
            <a:endParaRPr lang="pt-BR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pt-BR" sz="2400" b="1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endParaRPr lang="pt-BR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89293">
            <a:off x="3281" y="7577"/>
            <a:ext cx="1401860" cy="112658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24879" flipH="1">
            <a:off x="7843935" y="17246"/>
            <a:ext cx="1295737" cy="12267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451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3652">
        <p14:glitter pattern="hexagon"/>
      </p:transition>
    </mc:Choice>
    <mc:Fallback xmlns="">
      <p:transition spd="slow" advTm="236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/>
          <p:cNvSpPr/>
          <p:nvPr/>
        </p:nvSpPr>
        <p:spPr>
          <a:xfrm>
            <a:off x="828664" y="848585"/>
            <a:ext cx="7488832" cy="5328592"/>
          </a:xfrm>
          <a:prstGeom prst="rect">
            <a:avLst/>
          </a:prstGeom>
          <a:solidFill>
            <a:schemeClr val="tx1">
              <a:alpha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2267744" y="908720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Créditos</a:t>
            </a:r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91680" y="1752075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Comic Sans MS" pitchFamily="66" charset="0"/>
              </a:rPr>
              <a:t>Texto: Rosemary de Ross</a:t>
            </a:r>
            <a:endParaRPr lang="pt-BR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757459" y="2092585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hlinkClick r:id="rId4"/>
              </a:rPr>
              <a:t>www.rosemaryross.com.br/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726660" y="2500336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Comic Sans MS" pitchFamily="66" charset="0"/>
              </a:rPr>
              <a:t>Imagens: Arquivo Pessoal</a:t>
            </a:r>
            <a:endParaRPr lang="pt-BR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760009" y="2879588"/>
            <a:ext cx="72262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Música: Instrumental </a:t>
            </a:r>
            <a:endParaRPr lang="pt-BR" sz="20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775815" y="3279698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Comic Sans MS" pitchFamily="66" charset="0"/>
              </a:rPr>
              <a:t>Formatação: Altiva Helena Silva Liboni _ Franca _ SP</a:t>
            </a:r>
            <a:endParaRPr lang="pt-BR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987824" y="3967403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latin typeface="Comic Sans MS" pitchFamily="66" charset="0"/>
              </a:rPr>
              <a:t>Visite os sites:</a:t>
            </a:r>
            <a:endParaRPr lang="pt-BR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367644" y="4369099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www.sergrasan.com/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063847" y="5449664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hlinkClick r:id="rId6"/>
              </a:rPr>
              <a:t>www.youtube.com/user/ahliboni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2510128" y="5080332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hlinkClick r:id="rId7"/>
              </a:rPr>
              <a:t>www.sergrasan.com/ahlibonislides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8" name="CaixaDeTexto 17"/>
          <p:cNvSpPr txBox="1"/>
          <p:nvPr/>
        </p:nvSpPr>
        <p:spPr>
          <a:xfrm>
            <a:off x="2567903" y="4706067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www.sergrasan.com/altivahelenaslides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Imagem 1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89293">
            <a:off x="3281" y="7577"/>
            <a:ext cx="1401860" cy="1126580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24879" flipH="1">
            <a:off x="7843935" y="17246"/>
            <a:ext cx="1295737" cy="12267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1491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2894">
        <p14:glitter pattern="hexagon"/>
      </p:transition>
    </mc:Choice>
    <mc:Fallback xmlns="">
      <p:transition spd="slow" advTm="328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4|6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5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.1|3|9.3|7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2.8|6.4|4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4.8|5.8|5.1|16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9.8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252</Words>
  <Application>Microsoft Office PowerPoint</Application>
  <PresentationFormat>Apresentação na tela (4:3)</PresentationFormat>
  <Paragraphs>64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</dc:creator>
  <cp:lastModifiedBy>Altiva Helena Silva Liboni</cp:lastModifiedBy>
  <cp:revision>40</cp:revision>
  <dcterms:created xsi:type="dcterms:W3CDTF">2011-09-20T03:48:03Z</dcterms:created>
  <dcterms:modified xsi:type="dcterms:W3CDTF">2012-09-10T01:19:54Z</dcterms:modified>
</cp:coreProperties>
</file>