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Courier New" pitchFamily="49" charset="0"/>
        <a:ea typeface="+mn-ea"/>
        <a:cs typeface="Courier New" pitchFamily="49" charset="0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Courier New" pitchFamily="49" charset="0"/>
        <a:ea typeface="+mn-ea"/>
        <a:cs typeface="Courier New" pitchFamily="49" charset="0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Courier New" pitchFamily="49" charset="0"/>
        <a:ea typeface="+mn-ea"/>
        <a:cs typeface="Courier New" pitchFamily="49" charset="0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Courier New" pitchFamily="49" charset="0"/>
        <a:ea typeface="+mn-ea"/>
        <a:cs typeface="Courier New" pitchFamily="49" charset="0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Courier New" pitchFamily="49" charset="0"/>
        <a:ea typeface="+mn-ea"/>
        <a:cs typeface="Courier New" pitchFamily="49" charset="0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Courier New" pitchFamily="49" charset="0"/>
        <a:ea typeface="+mn-ea"/>
        <a:cs typeface="Courier New" pitchFamily="49" charset="0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Courier New" pitchFamily="49" charset="0"/>
        <a:ea typeface="+mn-ea"/>
        <a:cs typeface="Courier New" pitchFamily="49" charset="0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Courier New" pitchFamily="49" charset="0"/>
        <a:ea typeface="+mn-ea"/>
        <a:cs typeface="Courier New" pitchFamily="49" charset="0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Courier New" pitchFamily="49" charset="0"/>
        <a:ea typeface="+mn-ea"/>
        <a:cs typeface="Courier New" pitchFamily="49" charset="0"/>
      </a:defRPr>
    </a:lvl9pPr>
  </p:defaultTextStyle>
  <p:modifyVerifier cryptProviderType="rsaFull" cryptAlgorithmClass="hash" cryptAlgorithmType="typeAny" cryptAlgorithmSid="4" spinCount="100000" saltData="VpXv7R9Dh2EGOstw1i1fxQ==" hashData="eI4D5jCcenZ22rIin3u0DW1nM+o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66CC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5" d="100"/>
          <a:sy n="55" d="100"/>
        </p:scale>
        <p:origin x="84" y="57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pt-BR" dirty="0" smtClean="0"/>
              <a:t>Clique para editar o título mestre</a:t>
            </a:r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361013-0FAC-4A3B-861E-6617D339CC3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32139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312">
        <p14:prism/>
      </p:transition>
    </mc:Choice>
    <mc:Fallback xmlns="">
      <p:transition spd="slow" advTm="10312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449D06-36C7-4A9F-925E-80025B845DA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58909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312">
        <p14:prism/>
      </p:transition>
    </mc:Choice>
    <mc:Fallback xmlns="">
      <p:transition spd="slow" advTm="10312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0496CF-2AAC-4503-8EFD-0AD9F4B650B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87208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312">
        <p14:prism/>
      </p:transition>
    </mc:Choice>
    <mc:Fallback xmlns="">
      <p:transition spd="slow" advTm="10312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AA0699-C9E4-4AE3-BB88-5995861DF91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89061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312">
        <p14:prism/>
      </p:transition>
    </mc:Choice>
    <mc:Fallback xmlns="">
      <p:transition spd="slow" advTm="10312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AEEA84-627A-4915-8F3B-8A942B50928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25505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312">
        <p14:prism/>
      </p:transition>
    </mc:Choice>
    <mc:Fallback xmlns="">
      <p:transition spd="slow" advTm="10312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965EA2-0363-4E18-A675-EF254D2C393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32245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312">
        <p14:prism/>
      </p:transition>
    </mc:Choice>
    <mc:Fallback xmlns="">
      <p:transition spd="slow" advTm="10312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01296B-CE71-40F4-8A4C-41F431BAA88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54348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312">
        <p14:prism/>
      </p:transition>
    </mc:Choice>
    <mc:Fallback xmlns="">
      <p:transition spd="slow" advTm="10312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479DFC-A675-4DC5-B377-D3B28124DC3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48643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312">
        <p14:prism/>
      </p:transition>
    </mc:Choice>
    <mc:Fallback xmlns="">
      <p:transition spd="slow" advTm="10312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7A4C30-28E5-484A-A95D-17E01388772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71059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312">
        <p14:prism/>
      </p:transition>
    </mc:Choice>
    <mc:Fallback xmlns="">
      <p:transition spd="slow" advTm="10312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991B2E-6006-4EB3-9E9E-2B384B1045A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56105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312">
        <p14:prism/>
      </p:transition>
    </mc:Choice>
    <mc:Fallback xmlns="">
      <p:transition spd="slow" advTm="10312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E8E5DE-ABEC-4940-9EFC-606464A1311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115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312">
        <p14:prism/>
      </p:transition>
    </mc:Choice>
    <mc:Fallback xmlns="">
      <p:transition spd="slow" advTm="10312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dirty="0" smtClean="0"/>
              <a:t>Clique para editar os estilos do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</a:p>
        </p:txBody>
      </p:sp>
      <p:pic>
        <p:nvPicPr>
          <p:cNvPr id="1032" name="Imagem 8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3" name="Rectangle 9"/>
          <p:cNvSpPr>
            <a:spLocks noChangeArrowheads="1"/>
          </p:cNvSpPr>
          <p:nvPr userDrawn="1"/>
        </p:nvSpPr>
        <p:spPr bwMode="auto">
          <a:xfrm>
            <a:off x="611188" y="548679"/>
            <a:ext cx="7993062" cy="5760641"/>
          </a:xfrm>
          <a:prstGeom prst="rect">
            <a:avLst/>
          </a:prstGeom>
          <a:solidFill>
            <a:srgbClr val="808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200" advTm="10312">
        <p14:prism/>
      </p:transition>
    </mc:Choice>
    <mc:Fallback xmlns="">
      <p:transition spd="slow" advTm="10312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euanjo.com.br/" TargetMode="External"/><Relationship Id="rId7" Type="http://schemas.openxmlformats.org/officeDocument/2006/relationships/image" Target="../media/image1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Relationship Id="rId6" Type="http://schemas.openxmlformats.org/officeDocument/2006/relationships/hyperlink" Target="http://www.sergrasan.com/altivahelenaslides" TargetMode="External"/><Relationship Id="rId5" Type="http://schemas.openxmlformats.org/officeDocument/2006/relationships/hyperlink" Target="http://www.sergrasan.com/ahlibonislides" TargetMode="External"/><Relationship Id="rId4" Type="http://schemas.openxmlformats.org/officeDocument/2006/relationships/hyperlink" Target="http://www.sergrasa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neblina (2)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560" y="548680"/>
            <a:ext cx="7992888" cy="57606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4" name="WordArt 6" descr="Vertical estreita"/>
          <p:cNvSpPr>
            <a:spLocks noChangeArrowheads="1" noChangeShapeType="1" noTextEdit="1"/>
          </p:cNvSpPr>
          <p:nvPr/>
        </p:nvSpPr>
        <p:spPr bwMode="auto">
          <a:xfrm>
            <a:off x="2195513" y="1793875"/>
            <a:ext cx="4664075" cy="854075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pt-BR" sz="3600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pattFill prst="dashHorz">
                  <a:fgClr>
                    <a:srgbClr val="808080"/>
                  </a:fgClr>
                  <a:bgClr>
                    <a:srgbClr val="FFFF00"/>
                  </a:bgClr>
                </a:pattFill>
                <a:effectLst>
                  <a:outerShdw dist="45791" dir="2021404" algn="ctr" rotWithShape="0">
                    <a:srgbClr val="808080">
                      <a:alpha val="79999"/>
                    </a:srgbClr>
                  </a:outerShdw>
                </a:effectLst>
                <a:latin typeface="Courier New"/>
                <a:cs typeface="Courier New"/>
              </a:rPr>
              <a:t>Aos quatro ventos</a:t>
            </a:r>
          </a:p>
        </p:txBody>
      </p:sp>
      <p:sp>
        <p:nvSpPr>
          <p:cNvPr id="2055" name="WordArt 7" descr="Vertical estreita"/>
          <p:cNvSpPr>
            <a:spLocks noChangeArrowheads="1" noChangeShapeType="1" noTextEdit="1"/>
          </p:cNvSpPr>
          <p:nvPr/>
        </p:nvSpPr>
        <p:spPr bwMode="auto">
          <a:xfrm>
            <a:off x="5651500" y="5300663"/>
            <a:ext cx="2016125" cy="752475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pt-BR" sz="2800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pattFill prst="dashHorz">
                  <a:fgClr>
                    <a:srgbClr val="808080"/>
                  </a:fgClr>
                  <a:bgClr>
                    <a:srgbClr val="FFFF00"/>
                  </a:bgClr>
                </a:pattFill>
                <a:effectLst>
                  <a:outerShdw dist="45791" dir="2021404" algn="ctr" rotWithShape="0">
                    <a:srgbClr val="808080">
                      <a:alpha val="79999"/>
                    </a:srgbClr>
                  </a:outerShdw>
                </a:effectLst>
                <a:latin typeface="Arial Black"/>
              </a:rPr>
              <a:t>Paulo Roberto Gaefke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050">
        <p14:prism/>
        <p:sndAc>
          <p:stSnd loop="1">
            <p:snd r:embed="rId3" name="@Dança lenta-Zz.wav"/>
          </p:stSnd>
        </p:sndAc>
      </p:transition>
    </mc:Choice>
    <mc:Fallback xmlns="">
      <p:transition spd="slow" advTm="7050">
        <p:fade/>
        <p:sndAc>
          <p:stSnd loop="1">
            <p:snd r:embed="rId5" name="@Dança lenta-Zz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4" grpId="0" animBg="1"/>
      <p:bldP spid="205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fazenda-peq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560" y="548680"/>
            <a:ext cx="7992691" cy="576063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1043608" y="1125538"/>
            <a:ext cx="7056783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dirty="0">
                <a:solidFill>
                  <a:schemeClr val="bg1"/>
                </a:solidFill>
              </a:rPr>
              <a:t>Conte aos quatro ventos os seus desejos, espalhe-os como se fossem sementes, adube-os com os seus sonhos e um dia, eles retornarão em forma de realidade.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4425">
        <p14:prism/>
      </p:transition>
    </mc:Choice>
    <mc:Fallback xmlns="">
      <p:transition spd="slow" advTm="1442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pp-sol-nascentem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560" y="548680"/>
            <a:ext cx="7992888" cy="57606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971600" y="4221163"/>
            <a:ext cx="7416824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dirty="0">
                <a:solidFill>
                  <a:schemeClr val="bg1"/>
                </a:solidFill>
              </a:rPr>
              <a:t>Seja otimista mesmo diante da negação, do que parece ser intransponível, a maior barreira continua sendo o seu pensamento.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2441">
        <p14:prism/>
      </p:transition>
    </mc:Choice>
    <mc:Fallback xmlns="">
      <p:transition spd="slow" advTm="1244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4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apeerto-peq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560" y="548680"/>
            <a:ext cx="7992888" cy="57606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611560" y="548680"/>
            <a:ext cx="7992888" cy="5760640"/>
          </a:xfrm>
          <a:prstGeom prst="rect">
            <a:avLst/>
          </a:prstGeom>
          <a:solidFill>
            <a:schemeClr val="tx1">
              <a:alpha val="27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811684" y="3789040"/>
            <a:ext cx="7632848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dirty="0">
                <a:solidFill>
                  <a:schemeClr val="bg1"/>
                </a:solidFill>
              </a:rPr>
              <a:t>Cumprimente a todos igualmente, não faça distinção das pessoas, todos tem um dom especial e diferente, que poderá ser útil quando você menos espera.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5178">
        <p14:prism/>
      </p:transition>
    </mc:Choice>
    <mc:Fallback xmlns="">
      <p:transition spd="slow" advTm="1517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 animBg="1"/>
      <p:bldP spid="512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2" name="Picture 8" descr="coração de mulher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560" y="548680"/>
            <a:ext cx="7992888" cy="57606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50" name="Rectangle 6"/>
          <p:cNvSpPr>
            <a:spLocks noChangeArrowheads="1"/>
          </p:cNvSpPr>
          <p:nvPr/>
        </p:nvSpPr>
        <p:spPr bwMode="auto">
          <a:xfrm>
            <a:off x="611560" y="548680"/>
            <a:ext cx="7992888" cy="5760640"/>
          </a:xfrm>
          <a:prstGeom prst="rect">
            <a:avLst/>
          </a:prstGeom>
          <a:solidFill>
            <a:schemeClr val="tx1">
              <a:alpha val="23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6153" name="Text Box 9"/>
          <p:cNvSpPr txBox="1">
            <a:spLocks noChangeArrowheads="1"/>
          </p:cNvSpPr>
          <p:nvPr/>
        </p:nvSpPr>
        <p:spPr bwMode="auto">
          <a:xfrm>
            <a:off x="899592" y="1484313"/>
            <a:ext cx="7488832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dirty="0">
                <a:solidFill>
                  <a:schemeClr val="bg1"/>
                </a:solidFill>
              </a:rPr>
              <a:t>Enquanto o amor não </a:t>
            </a:r>
            <a:r>
              <a:rPr lang="pt-BR" dirty="0" smtClean="0">
                <a:solidFill>
                  <a:schemeClr val="bg1"/>
                </a:solidFill>
              </a:rPr>
              <a:t>acontece, abra </a:t>
            </a:r>
            <a:r>
              <a:rPr lang="pt-BR" dirty="0">
                <a:solidFill>
                  <a:schemeClr val="bg1"/>
                </a:solidFill>
              </a:rPr>
              <a:t>o seu coração para novas experiências, ame mais o próximo, ame mais os familiares, os animais, a natureza.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6719">
        <p14:prism/>
      </p:transition>
    </mc:Choice>
    <mc:Fallback xmlns="">
      <p:transition spd="slow" advTm="1671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0" grpId="0" animBg="1"/>
      <p:bldP spid="615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9" name="Picture 7" descr="muitasfloresp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560" y="548680"/>
            <a:ext cx="7920880" cy="576063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200" name="Rectangle 8"/>
          <p:cNvSpPr>
            <a:spLocks noChangeArrowheads="1"/>
          </p:cNvSpPr>
          <p:nvPr/>
        </p:nvSpPr>
        <p:spPr bwMode="auto">
          <a:xfrm>
            <a:off x="611560" y="548681"/>
            <a:ext cx="7992888" cy="5760638"/>
          </a:xfrm>
          <a:prstGeom prst="rect">
            <a:avLst/>
          </a:prstGeom>
          <a:solidFill>
            <a:schemeClr val="tx1">
              <a:alpha val="26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8201" name="Text Box 9"/>
          <p:cNvSpPr txBox="1">
            <a:spLocks noChangeArrowheads="1"/>
          </p:cNvSpPr>
          <p:nvPr/>
        </p:nvSpPr>
        <p:spPr bwMode="auto">
          <a:xfrm>
            <a:off x="611560" y="2947194"/>
            <a:ext cx="7920880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dirty="0">
                <a:solidFill>
                  <a:schemeClr val="bg1"/>
                </a:solidFill>
              </a:rPr>
              <a:t>Se o amor já bateu na sua porta e anda meio apagado, acenda a chama buscando nas suas memórias os pequenos gestos que um dia os aproximou.</a:t>
            </a:r>
          </a:p>
          <a:p>
            <a:pPr algn="ctr" eaLnBrk="1" hangingPunct="1">
              <a:spcBef>
                <a:spcPct val="50000"/>
              </a:spcBef>
            </a:pPr>
            <a:r>
              <a:rPr lang="pt-BR" dirty="0">
                <a:solidFill>
                  <a:schemeClr val="bg1"/>
                </a:solidFill>
              </a:rPr>
              <a:t>Ao invés de cobrar, ofereça aquilo que desejas receber, assim o amor renasce e se fortalece.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970">
        <p14:prism/>
      </p:transition>
    </mc:Choice>
    <mc:Fallback xmlns="">
      <p:transition spd="slow" advTm="2097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0" grpId="0" animBg="1"/>
      <p:bldP spid="820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xicara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560" y="548680"/>
            <a:ext cx="7992888" cy="57606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6" name="Rectangle 8"/>
          <p:cNvSpPr>
            <a:spLocks noChangeArrowheads="1"/>
          </p:cNvSpPr>
          <p:nvPr/>
        </p:nvSpPr>
        <p:spPr bwMode="auto">
          <a:xfrm>
            <a:off x="611560" y="548680"/>
            <a:ext cx="7992888" cy="5760640"/>
          </a:xfrm>
          <a:prstGeom prst="rect">
            <a:avLst/>
          </a:prstGeom>
          <a:solidFill>
            <a:schemeClr val="tx1">
              <a:alpha val="2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algn="ctr">
              <a:spcBef>
                <a:spcPct val="50000"/>
              </a:spcBef>
            </a:pPr>
            <a:endParaRPr lang="pt-BR"/>
          </a:p>
        </p:txBody>
      </p:sp>
      <p:sp>
        <p:nvSpPr>
          <p:cNvPr id="7177" name="Text Box 9"/>
          <p:cNvSpPr txBox="1">
            <a:spLocks noChangeArrowheads="1"/>
          </p:cNvSpPr>
          <p:nvPr/>
        </p:nvSpPr>
        <p:spPr bwMode="auto">
          <a:xfrm>
            <a:off x="755576" y="3212976"/>
            <a:ext cx="7704855" cy="24929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dirty="0">
                <a:solidFill>
                  <a:schemeClr val="bg1"/>
                </a:solidFill>
              </a:rPr>
              <a:t>Se por algum motivo, a solidão tomar posse das suas noites, nada de desespero.</a:t>
            </a:r>
          </a:p>
          <a:p>
            <a:pPr algn="ctr" eaLnBrk="1" hangingPunct="1">
              <a:spcBef>
                <a:spcPct val="50000"/>
              </a:spcBef>
            </a:pPr>
            <a:r>
              <a:rPr lang="pt-BR" dirty="0">
                <a:solidFill>
                  <a:schemeClr val="bg1"/>
                </a:solidFill>
              </a:rPr>
              <a:t>Aproveite para se conhecer melhor, escreva as suas memórias, planeje o seu futuro, e durante o dia busque ser mais solidário.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298">
        <p14:prism/>
      </p:transition>
    </mc:Choice>
    <mc:Fallback xmlns="">
      <p:transition spd="slow" advTm="2029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6" grpId="0" animBg="1"/>
      <p:bldP spid="717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mão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560" y="548680"/>
            <a:ext cx="7992888" cy="57606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746820" y="1158876"/>
            <a:ext cx="4391025" cy="4291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dirty="0">
                <a:solidFill>
                  <a:schemeClr val="bg1"/>
                </a:solidFill>
              </a:rPr>
              <a:t>Ore por alguém, seja por um familiar, um amigo querido, ou se possível, por aquela pessoa que você não entende porque não gosta, ou aquela que tem algo contra ti.</a:t>
            </a:r>
          </a:p>
          <a:p>
            <a:pPr algn="ctr" eaLnBrk="1" hangingPunct="1">
              <a:spcBef>
                <a:spcPct val="50000"/>
              </a:spcBef>
            </a:pPr>
            <a:r>
              <a:rPr lang="pt-BR" dirty="0">
                <a:solidFill>
                  <a:schemeClr val="bg1"/>
                </a:solidFill>
              </a:rPr>
              <a:t>A melhor coisa da vida é ter alguém que ora por nós.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3145">
        <p14:prism/>
      </p:transition>
    </mc:Choice>
    <mc:Fallback xmlns="">
      <p:transition spd="slow" advTm="2314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sombra da arvor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560" y="548680"/>
            <a:ext cx="7992888" cy="57606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611560" y="548680"/>
            <a:ext cx="7992888" cy="5760640"/>
          </a:xfrm>
          <a:prstGeom prst="rect">
            <a:avLst/>
          </a:prstGeom>
          <a:solidFill>
            <a:schemeClr val="tx1">
              <a:alpha val="26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611560" y="3465004"/>
            <a:ext cx="7920879" cy="2123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dirty="0">
                <a:solidFill>
                  <a:schemeClr val="bg1"/>
                </a:solidFill>
              </a:rPr>
              <a:t>Plante uma árvore, seja na sua rua, num hotel fazenda, ou mesmo uma pequena planta na varanda do apartamento.</a:t>
            </a:r>
          </a:p>
          <a:p>
            <a:pPr algn="ctr" eaLnBrk="1" hangingPunct="1">
              <a:spcBef>
                <a:spcPct val="50000"/>
              </a:spcBef>
            </a:pPr>
            <a:r>
              <a:rPr lang="pt-BR" dirty="0">
                <a:solidFill>
                  <a:schemeClr val="bg1"/>
                </a:solidFill>
              </a:rPr>
              <a:t>Árvores e plantas são mensagens de Deus, experimente conversar com elas.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2519">
        <p14:prism/>
      </p:transition>
    </mc:Choice>
    <mc:Fallback xmlns="">
      <p:transition spd="slow" advTm="2251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 animBg="1"/>
      <p:bldP spid="1024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9" name="Picture 5" descr="ipe-especial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560" y="548680"/>
            <a:ext cx="7992888" cy="57606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0" name="Rectangle 6"/>
          <p:cNvSpPr>
            <a:spLocks noChangeArrowheads="1"/>
          </p:cNvSpPr>
          <p:nvPr/>
        </p:nvSpPr>
        <p:spPr bwMode="auto">
          <a:xfrm>
            <a:off x="611560" y="548680"/>
            <a:ext cx="7992888" cy="5523136"/>
          </a:xfrm>
          <a:prstGeom prst="rect">
            <a:avLst/>
          </a:prstGeom>
          <a:solidFill>
            <a:schemeClr val="tx1">
              <a:alpha val="29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646956" y="1916832"/>
            <a:ext cx="7992888" cy="4154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dirty="0">
                <a:solidFill>
                  <a:schemeClr val="bg1"/>
                </a:solidFill>
              </a:rPr>
              <a:t>Por fim, para que a vida se complete, adote uma causa para lutar, seja a sua felicidade, a defesa da natureza, dos animais, dos órfãos, dos idosos, dos que tem doenças crônicas, das vítimas da violência, ou qualquer outra boa causa, assim você esquece dos seus problemas, passa a ter a certeza que todos eles juntos são menores que um só dessas vítimas da crueldade do mundo que ainda não aprendeu que somos todos irmãos. 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2310">
        <p14:prism/>
      </p:transition>
    </mc:Choice>
    <mc:Fallback xmlns="">
      <p:transition spd="slow" advTm="4231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3" name="Picture 5" descr="paisagem-de-outono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560" y="548680"/>
            <a:ext cx="7992888" cy="57606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5" name="Rectangle 7"/>
          <p:cNvSpPr>
            <a:spLocks noChangeArrowheads="1"/>
          </p:cNvSpPr>
          <p:nvPr/>
        </p:nvSpPr>
        <p:spPr bwMode="auto">
          <a:xfrm>
            <a:off x="611560" y="548680"/>
            <a:ext cx="7992888" cy="5760640"/>
          </a:xfrm>
          <a:prstGeom prst="rect">
            <a:avLst/>
          </a:prstGeom>
          <a:solidFill>
            <a:schemeClr val="tx1">
              <a:alpha val="23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12296" name="Text Box 8"/>
          <p:cNvSpPr txBox="1">
            <a:spLocks noChangeArrowheads="1"/>
          </p:cNvSpPr>
          <p:nvPr/>
        </p:nvSpPr>
        <p:spPr bwMode="auto">
          <a:xfrm>
            <a:off x="611561" y="4293096"/>
            <a:ext cx="7992888" cy="181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2800" dirty="0">
                <a:solidFill>
                  <a:schemeClr val="bg1"/>
                </a:solidFill>
              </a:rPr>
              <a:t>Ser feliz, simplesmente feliz, com o que você tem hoje, com o que terás amanhã, com a bagagem que trouxeste de ontem.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5594">
        <p14:prism/>
      </p:transition>
    </mc:Choice>
    <mc:Fallback xmlns="">
      <p:transition spd="slow" advTm="1559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2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8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0" dur="2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mph" presetSubtype="0" fill="hold" grpId="2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4" dur="2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fol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fol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5" grpId="0" animBg="1"/>
      <p:bldP spid="12296" grpId="0"/>
      <p:bldP spid="12296" grpId="1"/>
      <p:bldP spid="12296" grpId="2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2051050" y="692150"/>
            <a:ext cx="54737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2800">
                <a:solidFill>
                  <a:schemeClr val="bg1"/>
                </a:solidFill>
              </a:rPr>
              <a:t>Créditos</a:t>
            </a:r>
          </a:p>
        </p:txBody>
      </p:sp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900113" y="1341438"/>
            <a:ext cx="69119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>
                <a:solidFill>
                  <a:schemeClr val="bg1"/>
                </a:solidFill>
              </a:rPr>
              <a:t>TEXTO: Paulo Roberto Gaefke</a:t>
            </a:r>
          </a:p>
        </p:txBody>
      </p:sp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1835150" y="1700213"/>
            <a:ext cx="56165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pt-BR">
                <a:effectLst>
                  <a:outerShdw blurRad="38100" dist="38100" dir="2700000" algn="tl">
                    <a:srgbClr val="C0C0C0"/>
                  </a:outerShdw>
                </a:effectLst>
                <a:hlinkClick r:id="rId3"/>
              </a:rPr>
              <a:t>http://www.meuanjo.com.br</a:t>
            </a:r>
            <a:endParaRPr lang="pt-BR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1476375" y="2276475"/>
            <a:ext cx="61912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>
                <a:solidFill>
                  <a:schemeClr val="bg1"/>
                </a:solidFill>
              </a:rPr>
              <a:t>IMAGENS: Arquivo pessoal</a:t>
            </a:r>
          </a:p>
        </p:txBody>
      </p:sp>
      <p:sp>
        <p:nvSpPr>
          <p:cNvPr id="13321" name="Text Box 9"/>
          <p:cNvSpPr txBox="1">
            <a:spLocks noChangeArrowheads="1"/>
          </p:cNvSpPr>
          <p:nvPr/>
        </p:nvSpPr>
        <p:spPr bwMode="auto">
          <a:xfrm>
            <a:off x="1331913" y="2852738"/>
            <a:ext cx="62642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>
                <a:solidFill>
                  <a:schemeClr val="bg1"/>
                </a:solidFill>
              </a:rPr>
              <a:t>MÚSICA: Instrumental</a:t>
            </a:r>
          </a:p>
        </p:txBody>
      </p:sp>
      <p:sp>
        <p:nvSpPr>
          <p:cNvPr id="13322" name="Text Box 10"/>
          <p:cNvSpPr txBox="1">
            <a:spLocks noChangeArrowheads="1"/>
          </p:cNvSpPr>
          <p:nvPr/>
        </p:nvSpPr>
        <p:spPr bwMode="auto">
          <a:xfrm>
            <a:off x="611188" y="3357563"/>
            <a:ext cx="7848600" cy="1004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>
                <a:solidFill>
                  <a:schemeClr val="bg1"/>
                </a:solidFill>
              </a:rPr>
              <a:t>FORMATAÇÃO: Altiva Helena Silva Liboni</a:t>
            </a:r>
          </a:p>
          <a:p>
            <a:pPr algn="ctr" eaLnBrk="1" hangingPunct="1">
              <a:spcBef>
                <a:spcPct val="50000"/>
              </a:spcBef>
            </a:pPr>
            <a:r>
              <a:rPr lang="pt-BR">
                <a:solidFill>
                  <a:schemeClr val="bg1"/>
                </a:solidFill>
              </a:rPr>
              <a:t>Franca _ SP</a:t>
            </a:r>
          </a:p>
        </p:txBody>
      </p:sp>
      <p:sp>
        <p:nvSpPr>
          <p:cNvPr id="13324" name="Text Box 12"/>
          <p:cNvSpPr txBox="1">
            <a:spLocks noChangeArrowheads="1"/>
          </p:cNvSpPr>
          <p:nvPr/>
        </p:nvSpPr>
        <p:spPr bwMode="auto">
          <a:xfrm>
            <a:off x="2592387" y="4525714"/>
            <a:ext cx="37433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Courier New" pitchFamily="49" charset="0"/>
                <a:cs typeface="Courier New" pitchFamily="49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dirty="0">
                <a:solidFill>
                  <a:schemeClr val="bg1"/>
                </a:solidFill>
              </a:rPr>
              <a:t>Visite </a:t>
            </a:r>
            <a:r>
              <a:rPr lang="pt-BR" dirty="0" smtClean="0">
                <a:solidFill>
                  <a:schemeClr val="bg1"/>
                </a:solidFill>
              </a:rPr>
              <a:t>os sites:</a:t>
            </a:r>
            <a:endParaRPr lang="pt-BR" dirty="0">
              <a:solidFill>
                <a:schemeClr val="bg1"/>
              </a:solidFill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835150" y="5166023"/>
            <a:ext cx="5257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800" u="sng" dirty="0" smtClean="0">
                <a:effectLst>
                  <a:glow rad="127000">
                    <a:schemeClr val="tx1"/>
                  </a:glow>
                </a:effectLst>
                <a:hlinkClick r:id="rId4"/>
              </a:rPr>
              <a:t>www.sergrasan.com</a:t>
            </a:r>
            <a:r>
              <a:rPr lang="pt-BR" sz="1800" u="sng" dirty="0" smtClean="0">
                <a:effectLst>
                  <a:glow rad="127000">
                    <a:schemeClr val="tx1"/>
                  </a:glow>
                </a:effectLst>
                <a:hlinkClick r:id="rId4"/>
              </a:rPr>
              <a:t>/</a:t>
            </a:r>
            <a:endParaRPr lang="pt-BR" sz="1800" u="sng" dirty="0" smtClean="0">
              <a:effectLst>
                <a:glow rad="127000">
                  <a:schemeClr val="tx1"/>
                </a:glow>
              </a:effectLst>
            </a:endParaRPr>
          </a:p>
          <a:p>
            <a:pPr algn="ctr"/>
            <a:r>
              <a:rPr lang="pt-BR" sz="1800" dirty="0" smtClean="0">
                <a:effectLst>
                  <a:glow rad="127000">
                    <a:schemeClr val="tx1"/>
                  </a:glow>
                </a:effectLst>
                <a:hlinkClick r:id="rId5"/>
              </a:rPr>
              <a:t>www.sergrasan.com/ahlibonislides</a:t>
            </a:r>
            <a:endParaRPr lang="pt-BR" sz="1800" dirty="0" smtClean="0">
              <a:effectLst>
                <a:glow rad="127000">
                  <a:schemeClr val="tx1"/>
                </a:glow>
              </a:effectLst>
            </a:endParaRPr>
          </a:p>
          <a:p>
            <a:pPr algn="ctr"/>
            <a:r>
              <a:rPr lang="pt-BR" sz="1800" dirty="0" smtClean="0">
                <a:effectLst>
                  <a:glow rad="127000">
                    <a:schemeClr val="tx1"/>
                  </a:glow>
                </a:effectLst>
                <a:hlinkClick r:id="rId6"/>
              </a:rPr>
              <a:t>www.sergrasan.com/altivahelenaslides</a:t>
            </a:r>
            <a:endParaRPr lang="pt-BR" sz="1800" dirty="0">
              <a:effectLst>
                <a:glow rad="127000">
                  <a:schemeClr val="tx1"/>
                </a:glow>
              </a:effectLst>
            </a:endParaRPr>
          </a:p>
        </p:txBody>
      </p:sp>
      <p:pic>
        <p:nvPicPr>
          <p:cNvPr id="13328" name="Picture 16" descr="cata vento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188" y="548680"/>
            <a:ext cx="7993062" cy="57606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1891">
        <p14:prism/>
      </p:transition>
    </mc:Choice>
    <mc:Fallback xmlns="">
      <p:transition spd="slow" advTm="2189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33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33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133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33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33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33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33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133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133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133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133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33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133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133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133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/>
      <p:bldP spid="1331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|4.6|2.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2.3|2.7|1.8"/>
</p:tagLst>
</file>

<file path=ppt/theme/theme1.xml><?xml version="1.0" encoding="utf-8"?>
<a:theme xmlns:a="http://schemas.openxmlformats.org/drawingml/2006/main" name="Design padrão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urier New" pitchFamily="49" charset="0"/>
            <a:cs typeface="Courier New" pitchFamily="49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urier New" pitchFamily="49" charset="0"/>
            <a:cs typeface="Courier New" pitchFamily="49" charset="0"/>
          </a:defRPr>
        </a:defPPr>
      </a:lstStyle>
    </a:lnDef>
  </a:objectDefaults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360</TotalTime>
  <Words>439</Words>
  <Application>Microsoft Office PowerPoint</Application>
  <PresentationFormat>Apresentação na tela (4:3)</PresentationFormat>
  <Paragraphs>27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6" baseType="lpstr">
      <vt:lpstr>Arial</vt:lpstr>
      <vt:lpstr>Arial Black</vt:lpstr>
      <vt:lpstr>Courier New</vt:lpstr>
      <vt:lpstr>Design padrão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Altiva</dc:creator>
  <cp:lastModifiedBy>Altiva Helena Silva Liboni</cp:lastModifiedBy>
  <cp:revision>35</cp:revision>
  <dcterms:created xsi:type="dcterms:W3CDTF">2010-04-28T17:28:05Z</dcterms:created>
  <dcterms:modified xsi:type="dcterms:W3CDTF">2014-11-07T15:08:23Z</dcterms:modified>
</cp:coreProperties>
</file>