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trsd8jtxxOirJqRuIuPlw==" hashData="nIpUb5781i248vVc6SRpJ7aa5TTIQyCHjuDbMuUeRDci8jJcW9Di5VQHGLvcTtMVaa2+Lpivn1SufNP5daZPr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5" autoAdjust="0"/>
    <p:restoredTop sz="94660"/>
  </p:normalViewPr>
  <p:slideViewPr>
    <p:cSldViewPr snapToGrid="0">
      <p:cViewPr varScale="1">
        <p:scale>
          <a:sx n="62" d="100"/>
          <a:sy n="62" d="100"/>
        </p:scale>
        <p:origin x="42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032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165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5446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899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508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4136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641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77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022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625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5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0999E-A302-4679-BD17-F534FED69056}" type="datetimeFigureOut">
              <a:rPr lang="pt-BR" smtClean="0"/>
              <a:t>30/10/2013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E8DB8-49C8-4EDC-9F14-520677535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970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2.jpg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altivahelen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997543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69028" y="2541102"/>
            <a:ext cx="7859486" cy="4884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pt-BR" b="1" u="sng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4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um jeito que é só seu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pt-BR" sz="3600" b="1" u="sng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pt-BR" b="1" u="sng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b="1" u="sng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Fátima Irene Pinto</a:t>
            </a:r>
          </a:p>
          <a:p>
            <a:pPr algn="ctr"/>
            <a:endParaRPr lang="pt-BR" sz="2800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pt-BR" sz="2800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pt-BR" sz="28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636719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779">
        <p15:prstTrans prst="fallOver"/>
        <p:sndAc>
          <p:stSnd loop="1">
            <p:snd r:embed="rId2" name="Mozart - Pachebel Canon  in D (Harp &amp; Flute).wav"/>
          </p:stSnd>
        </p:sndAc>
      </p:transition>
    </mc:Choice>
    <mc:Fallback xmlns="">
      <p:transition spd="slow" advTm="6779">
        <p:fade/>
        <p:sndAc>
          <p:stSnd loop="1">
            <p:snd r:embed="rId4" name="Mozart - Pachebel Canon  in D (Harp &amp; Flut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4171" y="4130971"/>
            <a:ext cx="12017829" cy="2727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um jeito que é só seu, de semear o bem.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tem sabedoria para falar, fale!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pessoas precisando de quem lhes rasque novos horizontes.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tem o dom de ouvir, ouça!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182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302">
        <p15:prstTrans prst="pageCurlDouble"/>
      </p:transition>
    </mc:Choice>
    <mc:Fallback xmlns="">
      <p:transition spd="slow" advTm="203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9486" y="3854274"/>
            <a:ext cx="11952514" cy="2727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pessoas precisando falar para reorganizar os pensamentos e sentimentos. </a:t>
            </a:r>
            <a:endParaRPr lang="pt-BR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tem o dom de enxergar os talentos alheios, enalteça-os! </a:t>
            </a:r>
            <a:endParaRPr lang="pt-BR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pessoas que desabrocham por conta de alguém que lhes reconheça um dom. </a:t>
            </a:r>
            <a:endParaRPr lang="pt-BR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675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5457">
        <p15:prstTrans prst="fracture"/>
      </p:transition>
    </mc:Choice>
    <mc:Fallback xmlns="">
      <p:transition spd="slow" advTm="254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772" y="0"/>
            <a:ext cx="12213772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2399" y="4374882"/>
            <a:ext cx="11865429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tem discernimento o bastante para fazer uma observação construtiva, faça-a!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pessoas persistindo no mesmo erro, por falta de alguém que as alerte com carinho e firmeza.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05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556">
        <p14:vortex dir="r"/>
      </p:transition>
    </mc:Choice>
    <mc:Fallback xmlns="">
      <p:transition spd="slow" advTm="185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2290" y="4074571"/>
            <a:ext cx="11732217" cy="2700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você não tem vocação para engajar-se em movimentos filantrópicos de grande alcance, tenha em mente que o maior bem a ser semeado começa dentro do seu lar.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Oferte a sua canção, a sua poesia, a sua hospitalidade, aquele prato que ninguém sabe fazer igual.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22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1677">
        <p14:ripple/>
      </p:transition>
    </mc:Choice>
    <mc:Fallback xmlns="">
      <p:transition spd="slow" advTm="216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4944372"/>
            <a:ext cx="12192000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Oferte a sua diplomacia, a sua liderança ou a sua capacidade de atuar em segundo plano para o bem comum.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Oferte o seu talento para contar piadas e fazer rir.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274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12">
        <p15:prstTrans prst="wind"/>
      </p:transition>
    </mc:Choice>
    <mc:Fallback xmlns="">
      <p:transition spd="slow" advTm="170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" y="4431821"/>
            <a:ext cx="12017827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sua ternura natural no trato com crianças, idosos ou animais. </a:t>
            </a:r>
            <a:endParaRPr lang="pt-BR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sua capacidade de manter o sangue frio nas horas de crise, quando todos em sua volta desabam... </a:t>
            </a:r>
            <a:endParaRPr lang="pt-BR" sz="3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679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282">
        <p15:prstTrans prst="crush"/>
      </p:transition>
    </mc:Choice>
    <mc:Fallback xmlns="">
      <p:transition spd="slow" advTm="17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" y="5033512"/>
            <a:ext cx="11713028" cy="1673150"/>
          </a:xfrm>
          <a:prstGeom prst="rect">
            <a:avLst/>
          </a:prstGeom>
          <a:effectLst>
            <a:glow rad="127000">
              <a:schemeClr val="tx1"/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sua santa paciência de permanecer num hospital ao lado de um enfermo terminal, ou de varar a noite num velório, naquela hora crítica em que todos vão embora.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85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812">
        <p14:honeycomb/>
      </p:transition>
    </mc:Choice>
    <mc:Fallback xmlns="">
      <p:transition spd="slow" advTm="18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740228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49817" y="3959282"/>
            <a:ext cx="12042183" cy="2700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um jeito que é só seu e todo seu, mesmo que seja ofertar uma flor sem ser dia de nada.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Mesmo que seja afagar as folhas de uma árvore, cantar junto com o seu canarinho, alisar o pelo de seu bichinho de estimação, aquele que você salvou da enxurrada.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20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96">
        <p14:ferris dir="l"/>
      </p:transition>
    </mc:Choice>
    <mc:Fallback xmlns="">
      <p:transition spd="slow" advTm="241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4536673"/>
            <a:ext cx="12191999" cy="2131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Mesmo que seja uma prece sincera feita no silêncio do seu quarto.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Na contabilidade divina, pouco importa se o seu jeito de semear o bem alcançar uma criatura ou milhões de criaturas. 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134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1639">
        <p15:prstTrans prst="pageCurlDouble"/>
      </p:transition>
    </mc:Choice>
    <mc:Fallback xmlns="">
      <p:transition spd="slow" advTm="216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7714" y="5312691"/>
            <a:ext cx="11277599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está fazendo a sua parte, de um jeito que é só seu. 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só isto que realmente importa!</a:t>
            </a:r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312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915">
        <p15:prstTrans prst="origami"/>
      </p:transition>
    </mc:Choice>
    <mc:Fallback xmlns="">
      <p:transition spd="slow" advTm="129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131376" y="201478"/>
            <a:ext cx="8601559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Créditos</a:t>
            </a:r>
          </a:p>
          <a:p>
            <a:pPr algn="ctr"/>
            <a:endParaRPr lang="pt-BR" sz="2800" dirty="0"/>
          </a:p>
          <a:p>
            <a:pPr algn="ctr"/>
            <a:r>
              <a:rPr lang="pt-BR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Texto: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8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Fátima Irene Pinto</a:t>
            </a:r>
          </a:p>
          <a:p>
            <a:pPr algn="ctr"/>
            <a:endParaRPr lang="pt-BR" sz="2800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Imagens: Internet</a:t>
            </a:r>
          </a:p>
          <a:p>
            <a:pPr algn="ctr"/>
            <a:endParaRPr lang="pt-BR" sz="2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Música: Mozart</a:t>
            </a:r>
          </a:p>
          <a:p>
            <a:pPr algn="ctr"/>
            <a:endParaRPr lang="pt-BR" sz="2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Formatação: Altiva Helena Silva Liboni – Franca SP</a:t>
            </a:r>
          </a:p>
          <a:p>
            <a:pPr algn="ctr"/>
            <a:endParaRPr lang="pt-BR" sz="28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Visite os sites:</a:t>
            </a:r>
            <a:b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BR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www.sergrasan.com/</a:t>
            </a:r>
            <a:endParaRPr lang="pt-BR" sz="2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/www.sergrasan.com/altivahelenaslides</a:t>
            </a:r>
            <a:endParaRPr lang="pt-BR" sz="2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5"/>
              </a:rPr>
              <a:t>www.sergrasan.com/ahlibonislides</a:t>
            </a:r>
            <a:endParaRPr lang="pt-BR" sz="2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pt-BR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BR" sz="2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400" b="1" u="sng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b="1" u="sng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dirty="0" smtClean="0"/>
              <a:t> 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23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9530">
        <p15:prstTrans prst="fallOver"/>
      </p:transition>
    </mc:Choice>
    <mc:Fallback xmlns="">
      <p:transition spd="slow" advTm="295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407</Words>
  <Application>Microsoft Office PowerPoint</Application>
  <PresentationFormat>Widescreen</PresentationFormat>
  <Paragraphs>50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21</cp:revision>
  <dcterms:created xsi:type="dcterms:W3CDTF">2013-10-23T03:30:31Z</dcterms:created>
  <dcterms:modified xsi:type="dcterms:W3CDTF">2013-10-30T14:53:39Z</dcterms:modified>
</cp:coreProperties>
</file>