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2" r:id="rId9"/>
    <p:sldId id="263" r:id="rId10"/>
    <p:sldId id="264" r:id="rId1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Wmq2S6ivoUo0QZ7hy+WDg==" hashData="HNBUHnxyIhN744P441RW+1ecINpSG9gUambz7L3dCBm53Vtc2NqLabFwPO9KGNjOKw4P/TA3ey1r37x5xuJLn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9" autoAdjust="0"/>
    <p:restoredTop sz="94660"/>
  </p:normalViewPr>
  <p:slideViewPr>
    <p:cSldViewPr snapToGrid="0">
      <p:cViewPr varScale="1">
        <p:scale>
          <a:sx n="75" d="100"/>
          <a:sy n="75" d="100"/>
        </p:scale>
        <p:origin x="84" y="3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27905-7337-4E03-8320-34C59B7BD2A7}" type="datetimeFigureOut">
              <a:rPr lang="pt-BR" smtClean="0"/>
              <a:t>04/07/2013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83672-A50E-45E0-8E7F-1804A7D920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418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27905-7337-4E03-8320-34C59B7BD2A7}" type="datetimeFigureOut">
              <a:rPr lang="pt-BR" smtClean="0"/>
              <a:t>04/07/2013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83672-A50E-45E0-8E7F-1804A7D920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9822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27905-7337-4E03-8320-34C59B7BD2A7}" type="datetimeFigureOut">
              <a:rPr lang="pt-BR" smtClean="0"/>
              <a:t>04/07/2013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83672-A50E-45E0-8E7F-1804A7D920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965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27905-7337-4E03-8320-34C59B7BD2A7}" type="datetimeFigureOut">
              <a:rPr lang="pt-BR" smtClean="0"/>
              <a:t>04/07/2013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83672-A50E-45E0-8E7F-1804A7D920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3807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27905-7337-4E03-8320-34C59B7BD2A7}" type="datetimeFigureOut">
              <a:rPr lang="pt-BR" smtClean="0"/>
              <a:t>04/07/2013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83672-A50E-45E0-8E7F-1804A7D920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0782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27905-7337-4E03-8320-34C59B7BD2A7}" type="datetimeFigureOut">
              <a:rPr lang="pt-BR" smtClean="0"/>
              <a:t>04/07/2013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83672-A50E-45E0-8E7F-1804A7D920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2041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27905-7337-4E03-8320-34C59B7BD2A7}" type="datetimeFigureOut">
              <a:rPr lang="pt-BR" smtClean="0"/>
              <a:t>04/07/2013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83672-A50E-45E0-8E7F-1804A7D920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1102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27905-7337-4E03-8320-34C59B7BD2A7}" type="datetimeFigureOut">
              <a:rPr lang="pt-BR" smtClean="0"/>
              <a:t>04/07/2013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83672-A50E-45E0-8E7F-1804A7D920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8690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27905-7337-4E03-8320-34C59B7BD2A7}" type="datetimeFigureOut">
              <a:rPr lang="pt-BR" smtClean="0"/>
              <a:t>04/07/2013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83672-A50E-45E0-8E7F-1804A7D920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0083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27905-7337-4E03-8320-34C59B7BD2A7}" type="datetimeFigureOut">
              <a:rPr lang="pt-BR" smtClean="0"/>
              <a:t>04/07/2013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83672-A50E-45E0-8E7F-1804A7D920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534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27905-7337-4E03-8320-34C59B7BD2A7}" type="datetimeFigureOut">
              <a:rPr lang="pt-BR" smtClean="0"/>
              <a:t>04/07/2013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83672-A50E-45E0-8E7F-1804A7D920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6223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A27905-7337-4E03-8320-34C59B7BD2A7}" type="datetimeFigureOut">
              <a:rPr lang="pt-BR" smtClean="0"/>
              <a:t>04/07/2013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83672-A50E-45E0-8E7F-1804A7D920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4844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3" Type="http://schemas.openxmlformats.org/officeDocument/2006/relationships/image" Target="../media/image11.png"/><Relationship Id="rId7" Type="http://schemas.openxmlformats.org/officeDocument/2006/relationships/hyperlink" Target="http://www.sergrasan.com/altivahelenaslides" TargetMode="Externa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hyperlink" Target="http://www.sergrasan.com/ahlibonisilides" TargetMode="External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leticiathompson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048000" y="3105835"/>
            <a:ext cx="6096000" cy="273921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Tahoma" panose="020B0604030504040204" pitchFamily="34" charset="0"/>
                <a:ea typeface="Calibri" panose="020F0502020204030204" pitchFamily="34" charset="0"/>
              </a:rPr>
              <a:t>E O SOL NASCE </a:t>
            </a:r>
            <a:r>
              <a:rPr lang="pt-BR" sz="28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Tahoma" panose="020B0604030504040204" pitchFamily="34" charset="0"/>
                <a:ea typeface="Calibri" panose="020F0502020204030204" pitchFamily="34" charset="0"/>
              </a:rPr>
              <a:t>NOVAMENTE</a:t>
            </a:r>
          </a:p>
          <a:p>
            <a:pPr algn="ctr"/>
            <a:endParaRPr lang="pt-BR" b="1" dirty="0">
              <a:solidFill>
                <a:srgbClr val="808080"/>
              </a:solidFill>
              <a:latin typeface="Tahoma" panose="020B0604030504040204" pitchFamily="34" charset="0"/>
              <a:ea typeface="Calibri" panose="020F0502020204030204" pitchFamily="34" charset="0"/>
            </a:endParaRPr>
          </a:p>
          <a:p>
            <a:pPr algn="ctr"/>
            <a:endParaRPr lang="pt-BR" b="1" dirty="0" smtClean="0">
              <a:solidFill>
                <a:srgbClr val="808080"/>
              </a:solidFill>
              <a:latin typeface="Tahoma" panose="020B0604030504040204" pitchFamily="34" charset="0"/>
              <a:ea typeface="Calibri" panose="020F0502020204030204" pitchFamily="34" charset="0"/>
            </a:endParaRPr>
          </a:p>
          <a:p>
            <a:pPr algn="ctr"/>
            <a:endParaRPr lang="pt-BR" b="1" dirty="0">
              <a:solidFill>
                <a:srgbClr val="808080"/>
              </a:solidFill>
              <a:latin typeface="Tahoma" panose="020B0604030504040204" pitchFamily="34" charset="0"/>
              <a:ea typeface="Calibri" panose="020F0502020204030204" pitchFamily="34" charset="0"/>
            </a:endParaRPr>
          </a:p>
          <a:p>
            <a:pPr algn="ctr"/>
            <a:endParaRPr lang="pt-BR" b="1" dirty="0" smtClean="0">
              <a:solidFill>
                <a:srgbClr val="808080"/>
              </a:solidFill>
              <a:latin typeface="Tahoma" panose="020B0604030504040204" pitchFamily="34" charset="0"/>
              <a:ea typeface="Calibri" panose="020F0502020204030204" pitchFamily="34" charset="0"/>
            </a:endParaRPr>
          </a:p>
          <a:p>
            <a:pPr algn="ctr"/>
            <a:endParaRPr lang="pt-BR" b="1" dirty="0">
              <a:solidFill>
                <a:srgbClr val="808080"/>
              </a:solidFill>
              <a:latin typeface="Tahoma" panose="020B0604030504040204" pitchFamily="34" charset="0"/>
              <a:ea typeface="Calibri" panose="020F0502020204030204" pitchFamily="34" charset="0"/>
            </a:endParaRPr>
          </a:p>
          <a:p>
            <a:pPr algn="ctr"/>
            <a:endParaRPr lang="pt-BR" b="1" dirty="0" smtClean="0">
              <a:solidFill>
                <a:srgbClr val="808080"/>
              </a:solidFill>
              <a:latin typeface="Tahoma" panose="020B0604030504040204" pitchFamily="34" charset="0"/>
              <a:ea typeface="Calibri" panose="020F0502020204030204" pitchFamily="34" charset="0"/>
            </a:endParaRPr>
          </a:p>
          <a:p>
            <a:pPr algn="ctr"/>
            <a:r>
              <a:rPr lang="pt-BR" b="1" dirty="0">
                <a:solidFill>
                  <a:srgbClr val="808080"/>
                </a:solidFill>
                <a:latin typeface="Tahoma" panose="020B0604030504040204" pitchFamily="34" charset="0"/>
                <a:ea typeface="Calibri" panose="020F0502020204030204" pitchFamily="34" charset="0"/>
              </a:rPr>
              <a:t/>
            </a:r>
            <a:br>
              <a:rPr lang="pt-BR" b="1" dirty="0">
                <a:solidFill>
                  <a:srgbClr val="808080"/>
                </a:solidFill>
                <a:latin typeface="Tahoma" panose="020B0604030504040204" pitchFamily="34" charset="0"/>
                <a:ea typeface="Calibri" panose="020F0502020204030204" pitchFamily="34" charset="0"/>
              </a:rPr>
            </a:br>
            <a:r>
              <a:rPr lang="pt-BR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Calibri" panose="020F0502020204030204" pitchFamily="34" charset="0"/>
              </a:rPr>
              <a:t>Letícia Thompson </a:t>
            </a:r>
            <a:endParaRPr lang="pt-BR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691882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6677">
        <p15:prstTrans prst="pageCurlDouble"/>
        <p:sndAc>
          <p:stSnd loop="1">
            <p:snd r:embed="rId2" name="ErnestoCortazar-The Sky Lives Among Your Eyes (1).wav"/>
          </p:stSnd>
        </p:sndAc>
      </p:transition>
    </mc:Choice>
    <mc:Fallback>
      <p:transition spd="slow" advTm="6677">
        <p:fade/>
        <p:sndAc>
          <p:stSnd loop="1">
            <p:snd r:embed="rId2" name="ErnestoCortazar-The Sky Lives Among Your Eyes 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42240" y="5042118"/>
            <a:ext cx="1184656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Calibri" panose="020F0502020204030204" pitchFamily="34" charset="0"/>
              </a:rPr>
              <a:t>Há ocasiões em nossa vida que a noite parece interminável. É assim quando todas as esperanças parecem ter ido procurar refúgio em algum lugar, menos no nosso coração.</a:t>
            </a:r>
            <a:b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Calibri" panose="020F0502020204030204" pitchFamily="34" charset="0"/>
              </a:rPr>
            </a:br>
            <a:endParaRPr lang="pt-BR" sz="2800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637236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4334">
        <p15:prstTrans prst="wind"/>
      </p:transition>
    </mc:Choice>
    <mc:Fallback>
      <p:transition spd="slow" advTm="1433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43840" y="4888637"/>
            <a:ext cx="1174496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Calibri" panose="020F0502020204030204" pitchFamily="34" charset="0"/>
              </a:rPr>
              <a:t>Não somamos nossas alegrias como somamos nossos problemas. Quando passamos por um caminho difícil, fazemos uma revisão do que vivemos e temos vivido e somamos as dores, que parecem crescer a cada lembrança.</a:t>
            </a:r>
            <a:b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Calibri" panose="020F0502020204030204" pitchFamily="34" charset="0"/>
              </a:rPr>
            </a:br>
            <a:endParaRPr lang="pt-BR" sz="2800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78022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21473">
        <p15:prstTrans prst="fracture"/>
      </p:transition>
    </mc:Choice>
    <mc:Fallback>
      <p:transition spd="slow" advTm="214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25120" y="5042118"/>
            <a:ext cx="1150112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Calibri" panose="020F0502020204030204" pitchFamily="34" charset="0"/>
              </a:rPr>
              <a:t>Se, inversamente, fizéssemos o mesmo com nossos momentos de alegria, encontraríamos razões a mais para viver e forças suplementares para sobreviver aos impasses da vida.</a:t>
            </a:r>
            <a:b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Calibri" panose="020F0502020204030204" pitchFamily="34" charset="0"/>
              </a:rPr>
            </a:br>
            <a:endParaRPr lang="pt-BR" sz="2800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90461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9574">
        <p15:prstTrans prst="drape"/>
      </p:transition>
    </mc:Choice>
    <mc:Fallback>
      <p:transition spd="slow" advTm="1957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33680" y="4425018"/>
            <a:ext cx="1172464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Calibri" panose="020F0502020204030204" pitchFamily="34" charset="0"/>
              </a:rPr>
              <a:t>Por mais longa que seja a noite, por mais lento que tenha sido o relógio e por mais dolorido que tenha estado nosso coração, o sol nasce novamente. Pouco importa se no dia seguinte ele estará ainda encoberto por nuvens, ele não estará encoberto eternamente.</a:t>
            </a:r>
            <a:b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Calibri" panose="020F0502020204030204" pitchFamily="34" charset="0"/>
              </a:rPr>
            </a:br>
            <a:endParaRPr lang="pt-BR" sz="2800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99464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25787">
        <p15:prstTrans prst="pageCurlDouble"/>
      </p:transition>
    </mc:Choice>
    <mc:Fallback>
      <p:transition spd="slow" advTm="257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52400" y="2160896"/>
            <a:ext cx="118872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Calibri" panose="020F0502020204030204" pitchFamily="34" charset="0"/>
              </a:rPr>
              <a:t>A certeza de que algo de bom e bonito existe nos faz guardar ainda acesa a chama dentro do coração. Se o sol vai e volta, a lua some e reaparece, as marés baixam e sobem, não há razões para que na vida não demos a volta por cima. </a:t>
            </a:r>
            <a:endParaRPr lang="pt-BR" sz="2800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9720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3195">
        <p14:vortex dir="r"/>
      </p:transition>
    </mc:Choice>
    <mc:Fallback>
      <p:transition spd="slow" advTm="231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74855" y="4114800"/>
            <a:ext cx="10852030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Calibri" panose="020F0502020204030204" pitchFamily="34" charset="0"/>
              </a:rPr>
              <a:t>A natureza é a prova viva de que tudo está em movimento sempre e nós fazemos parte dessa paisagem idealizada e plantada por Deus.</a:t>
            </a:r>
            <a:br>
              <a:rPr lang="pt-BR" sz="2800" b="1" dirty="0"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Calibri" panose="020F0502020204030204" pitchFamily="34" charset="0"/>
              </a:rPr>
            </a:br>
            <a:endParaRPr lang="pt-BR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7250" y="833437"/>
            <a:ext cx="2857500" cy="305752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59691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22182">
        <p14:ripple/>
      </p:transition>
    </mc:Choice>
    <mc:Fallback>
      <p:transition spd="slow" advTm="221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0" y="4997311"/>
            <a:ext cx="1182624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Calibri" panose="020F0502020204030204" pitchFamily="34" charset="0"/>
              </a:rPr>
              <a:t>Tudo é passageiro, as alegrias veem e vão, mas o sofrimento também, até mesmo aquele que se instala no mais profundo do nosso ser, ele também se acalma e deixa um lugarzinho aberto para a doçura de viver.</a:t>
            </a:r>
            <a:b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Calibri" panose="020F0502020204030204" pitchFamily="34" charset="0"/>
              </a:rPr>
            </a:br>
            <a:endParaRPr lang="pt-BR" sz="2800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215982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25767">
        <p15:prstTrans prst="peelOff"/>
      </p:transition>
    </mc:Choice>
    <mc:Fallback>
      <p:transition spd="slow" advTm="2576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25120" y="5319805"/>
            <a:ext cx="11115040" cy="1083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podemos desistir de ser felizes enquanto o sol não desistir de renascer.</a:t>
            </a:r>
            <a:endParaRPr lang="pt-BR" sz="2800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391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6151">
        <p14:ripple/>
      </p:transition>
    </mc:Choice>
    <mc:Fallback>
      <p:transition spd="slow" advTm="1615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074471" y="181957"/>
            <a:ext cx="10043057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Créditos</a:t>
            </a:r>
          </a:p>
          <a:p>
            <a:pPr algn="ctr"/>
            <a:endParaRPr lang="pt-BR" sz="3200" b="1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Texto: Letícia Thompson</a:t>
            </a:r>
          </a:p>
          <a:p>
            <a:pPr algn="ctr"/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http://leticiathompson.net</a:t>
            </a:r>
            <a:endParaRPr lang="pt-BR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Imagens: Internet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Música: Ernesto </a:t>
            </a:r>
            <a:r>
              <a:rPr lang="pt-BR" sz="3200" b="1" dirty="0" err="1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Cortazar</a:t>
            </a: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The Sky </a:t>
            </a:r>
            <a:r>
              <a:rPr lang="pt-BR" sz="3200" b="1" dirty="0" err="1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Lives</a:t>
            </a: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3200" b="1" dirty="0" err="1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Among</a:t>
            </a: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3200" b="1" dirty="0" err="1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</a:t>
            </a:r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3200" b="1" dirty="0" err="1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Eyes</a:t>
            </a:r>
            <a:endParaRPr lang="pt-BR" sz="3200" b="1" dirty="0" smtClean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Altiva Helena Silva Liboni – Franca SP</a:t>
            </a:r>
          </a:p>
          <a:p>
            <a:pPr algn="ctr"/>
            <a:endParaRPr lang="pt-BR" sz="3200" b="1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Visite os sites:</a:t>
            </a:r>
            <a:br>
              <a:rPr lang="pt-BR" sz="32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/>
              </a:rPr>
              <a:t>www.sergrasan.com/</a:t>
            </a:r>
            <a:endParaRPr lang="pt-BR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/>
              </a:rPr>
              <a:t>www.sergrasan.com/ahlibonislides</a:t>
            </a:r>
            <a:endParaRPr lang="pt-BR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7"/>
              </a:rPr>
              <a:t>www.sergrasan.com/altivahelenaslides</a:t>
            </a:r>
            <a:endParaRPr lang="pt-BR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585506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20777">
        <p15:prstTrans prst="origami"/>
      </p:transition>
    </mc:Choice>
    <mc:Fallback>
      <p:transition spd="slow" advTm="207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"/>
</p:tagLst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323</Words>
  <Application>Microsoft Office PowerPoint</Application>
  <PresentationFormat>Widescreen</PresentationFormat>
  <Paragraphs>27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Tahoma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Altiva Helena Silva Liboni</dc:creator>
  <cp:lastModifiedBy>Altiva Helena Silva Liboni</cp:lastModifiedBy>
  <cp:revision>16</cp:revision>
  <dcterms:created xsi:type="dcterms:W3CDTF">2013-07-04T16:52:11Z</dcterms:created>
  <dcterms:modified xsi:type="dcterms:W3CDTF">2013-07-04T23:57:12Z</dcterms:modified>
</cp:coreProperties>
</file>