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8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5cU70IeXU+cW1DWoZ672LQ==" hashData="+lIJEdHmu1IABJUbSLaKBaMIBi7npTJYW8QdQ/K8TCxiP2rera4tIPHqI0y/jcZ9YIq3mKtZkhKCzr/0y2DkY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1229" autoAdjust="0"/>
    <p:restoredTop sz="94660"/>
  </p:normalViewPr>
  <p:slideViewPr>
    <p:cSldViewPr>
      <p:cViewPr varScale="1">
        <p:scale>
          <a:sx n="48" d="100"/>
          <a:sy n="48" d="100"/>
        </p:scale>
        <p:origin x="60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85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F4F8D23-DE50-425D-801C-09742B625C99}" type="datetimeFigureOut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A4DBD49E-2C0F-47F4-AA22-6E7182665C2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5295166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945698AF-D11F-4541-8C97-517B72A5AC95}" type="datetimeFigureOut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3277CCF4-71BD-4AFB-91CA-BCFD3CE8D4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6220608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1DF2C97-5170-4660-BBAC-DE30258A7EDC}" type="datetimeFigureOut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D5DC1726-23B1-48EF-B1EC-B835E46A9F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1243495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31FAD72-DD9F-4A1E-BD15-1C058D570A1D}" type="datetimeFigureOut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74473A2C-361C-4970-AB2B-0A56CFF209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2061662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432E253-0161-4216-A68D-8C200AC398B6}" type="datetimeFigureOut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DCA26564-176E-4467-B833-34B2147EB8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2636087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C955525-B7DE-43FF-8012-A8C9DC777A7E}" type="datetimeFigureOut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39CF6B03-7043-49A8-8E8F-ADE393964D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7791313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8ED4B4C-6C14-428A-AA24-84911917A4A2}" type="datetimeFigureOut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EF86E4A0-0460-4C0A-AC9F-99DA33D98E2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9788981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1BF65C2-BDEB-448A-863D-F12450F16357}" type="datetimeFigureOut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5E498DF1-B883-4FCD-AAD0-1714ABC34E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2311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EFA2339-C94A-400C-9F32-7293042B0D47}" type="datetimeFigureOut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F77A0145-32FD-4506-9B16-E355F4E2D15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5385198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C44DD6D-AFD4-4C5C-92AF-8E93D4E068AF}" type="datetimeFigureOut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7F1FE63F-F759-4565-99B0-A619FCF0945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7687034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ADD2DEB4-5D9F-42DE-9814-F1CAF04B13AF}" type="datetimeFigureOut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1618B8AD-9341-4DF4-B6B2-EE86B3600B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9947563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8175" y="188913"/>
            <a:ext cx="7056438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2051050" y="333375"/>
            <a:ext cx="6769100" cy="6191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hyperlink" Target="http://www.leticiathompson.net/" TargetMode="Externa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sergrasan.com/ahlibonisilides" TargetMode="External"/><Relationship Id="rId10" Type="http://schemas.openxmlformats.org/officeDocument/2006/relationships/image" Target="../media/image5.gif"/><Relationship Id="rId4" Type="http://schemas.openxmlformats.org/officeDocument/2006/relationships/hyperlink" Target="http://www.sergrasan.com/" TargetMode="External"/><Relationship Id="rId9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67691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67691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051050" y="333375"/>
            <a:ext cx="6769100" cy="6191250"/>
          </a:xfrm>
          <a:prstGeom prst="rect">
            <a:avLst/>
          </a:prstGeom>
          <a:solidFill>
            <a:schemeClr val="tx1"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800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915816" y="4437112"/>
            <a:ext cx="5599738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O melhor presente de natal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600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Letícia Thompson</a:t>
            </a:r>
          </a:p>
        </p:txBody>
      </p:sp>
      <p:pic>
        <p:nvPicPr>
          <p:cNvPr id="13318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471487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984">
    <p:wipe/>
    <p:sndAc>
      <p:stSnd loop="1">
        <p:snd r:embed="rId2" name="Então é Natal (Simone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330200"/>
            <a:ext cx="6769100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051050" y="330200"/>
            <a:ext cx="6769100" cy="6192838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195513" y="4076700"/>
            <a:ext cx="64801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</a:rPr>
              <a:t>Se você anda preocupado porque não sabe o que vai oferecer como presente porque não tem condições, está desempregado, ou porque os amigos são tantos e você não tem meios de oferecer alguma coisa a cada um...</a:t>
            </a:r>
            <a:br>
              <a:rPr lang="pt-BR" altLang="pt-BR" sz="2400" b="1">
                <a:solidFill>
                  <a:schemeClr val="bg1"/>
                </a:solidFill>
              </a:rPr>
            </a:br>
            <a:endParaRPr lang="pt-BR" altLang="pt-BR" sz="2400" b="1">
              <a:solidFill>
                <a:schemeClr val="bg1"/>
              </a:solidFill>
            </a:endParaRPr>
          </a:p>
        </p:txBody>
      </p:sp>
      <p:pic>
        <p:nvPicPr>
          <p:cNvPr id="14341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471487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5803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67691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ângulo 8"/>
          <p:cNvSpPr/>
          <p:nvPr/>
        </p:nvSpPr>
        <p:spPr>
          <a:xfrm>
            <a:off x="2051050" y="333375"/>
            <a:ext cx="6769100" cy="6189663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555875" y="4365625"/>
            <a:ext cx="604837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</a:rPr>
              <a:t>Vou te dizer uma coisa:</a:t>
            </a:r>
          </a:p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</a:rPr>
              <a:t>Flores murcham, cartões se perdem, nem todos os presentes agradam, cartas amarelam com o tempo...</a:t>
            </a:r>
            <a:br>
              <a:rPr lang="pt-BR" altLang="pt-BR" sz="2400" b="1">
                <a:solidFill>
                  <a:schemeClr val="bg1"/>
                </a:solidFill>
              </a:rPr>
            </a:br>
            <a:endParaRPr lang="pt-BR" altLang="pt-BR" sz="2400" b="1">
              <a:solidFill>
                <a:schemeClr val="bg1"/>
              </a:solidFill>
            </a:endParaRPr>
          </a:p>
        </p:txBody>
      </p:sp>
      <p:pic>
        <p:nvPicPr>
          <p:cNvPr id="1536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471487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8978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67691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051050" y="333375"/>
            <a:ext cx="6769100" cy="6189663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268538" y="4724400"/>
            <a:ext cx="655161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</a:rPr>
              <a:t>Pense em oferecer algo que fique para sempre, que você possui e que muitas pessoas riquíssimas não mais possuem: Um pouco do seu tempo!</a:t>
            </a:r>
            <a:br>
              <a:rPr lang="pt-BR" altLang="pt-BR" sz="2400" b="1">
                <a:solidFill>
                  <a:schemeClr val="bg1"/>
                </a:solidFill>
              </a:rPr>
            </a:br>
            <a:endParaRPr lang="pt-BR" altLang="pt-BR" sz="2400" b="1">
              <a:solidFill>
                <a:schemeClr val="bg1"/>
              </a:solidFill>
            </a:endParaRPr>
          </a:p>
        </p:txBody>
      </p:sp>
      <p:pic>
        <p:nvPicPr>
          <p:cNvPr id="16389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471487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1412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6769100" cy="619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ângulo 8"/>
          <p:cNvSpPr/>
          <p:nvPr/>
        </p:nvSpPr>
        <p:spPr>
          <a:xfrm>
            <a:off x="2051050" y="333375"/>
            <a:ext cx="6769100" cy="6189663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339975" y="4221163"/>
            <a:ext cx="619283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</a:rPr>
              <a:t>Seja, por uma hora, uma manhã, uma tarde ou mesmo um dia, o melhor amigo que alguém pode ter! Dê-se inteiramente na amizade. Quem sabe um bolo preparado com suas próprias mãos com um café?</a:t>
            </a:r>
            <a:br>
              <a:rPr lang="pt-BR" altLang="pt-BR" sz="2400" b="1">
                <a:solidFill>
                  <a:schemeClr val="bg1"/>
                </a:solidFill>
              </a:rPr>
            </a:br>
            <a:endParaRPr lang="pt-BR" altLang="pt-BR" sz="2400"/>
          </a:p>
        </p:txBody>
      </p:sp>
      <p:pic>
        <p:nvPicPr>
          <p:cNvPr id="17413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471487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8412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67691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2049463" y="317500"/>
            <a:ext cx="6769100" cy="6207125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265363" y="4437063"/>
            <a:ext cx="65532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</a:rPr>
              <a:t>Momentos ficam para sempre! Fazer alguém feliz é o maior presente que podemos oferecer. </a:t>
            </a:r>
          </a:p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</a:rPr>
              <a:t>E isso não compramos, não comercializamos, nós produzimos, com carinho nos olhos e amor no coração.</a:t>
            </a:r>
            <a:br>
              <a:rPr lang="pt-BR" altLang="pt-BR" sz="2400" b="1">
                <a:solidFill>
                  <a:schemeClr val="bg1"/>
                </a:solidFill>
              </a:rPr>
            </a:br>
            <a:endParaRPr lang="pt-BR" altLang="pt-BR" sz="2400" b="1">
              <a:solidFill>
                <a:schemeClr val="bg1"/>
              </a:solidFill>
            </a:endParaRPr>
          </a:p>
        </p:txBody>
      </p:sp>
      <p:pic>
        <p:nvPicPr>
          <p:cNvPr id="18437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471487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708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67691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tângulo 15"/>
          <p:cNvSpPr/>
          <p:nvPr/>
        </p:nvSpPr>
        <p:spPr>
          <a:xfrm>
            <a:off x="2051050" y="333375"/>
            <a:ext cx="6769100" cy="6191250"/>
          </a:xfrm>
          <a:prstGeom prst="rect">
            <a:avLst/>
          </a:prstGeom>
          <a:solidFill>
            <a:schemeClr val="tx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195513" y="4300538"/>
            <a:ext cx="648017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</a:rPr>
              <a:t>Faça com que daqui a dez anos alguém possa dizer: o melhor presente de Natal que eu recebi foram alguns momentos que você me ofereceu naquele ano.</a:t>
            </a:r>
            <a:br>
              <a:rPr lang="pt-BR" altLang="pt-BR" sz="2400" b="1">
                <a:solidFill>
                  <a:schemeClr val="bg1"/>
                </a:solidFill>
              </a:rPr>
            </a:br>
            <a:endParaRPr lang="pt-BR" altLang="pt-BR" sz="2400"/>
          </a:p>
        </p:txBody>
      </p:sp>
      <p:pic>
        <p:nvPicPr>
          <p:cNvPr id="19461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471487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33863" y="792163"/>
            <a:ext cx="2667000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1286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6777038" cy="620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/>
          <p:cNvSpPr/>
          <p:nvPr/>
        </p:nvSpPr>
        <p:spPr>
          <a:xfrm>
            <a:off x="2051050" y="333375"/>
            <a:ext cx="6769100" cy="6207125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051050" y="4221163"/>
            <a:ext cx="6913563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</a:rPr>
              <a:t>Somos nós, em nós, pessoas muito ricas em possibilidades. Podemos dar de nós aos outros sem ter que adquirir. Podemos fazer alguém sorrir.</a:t>
            </a:r>
            <a:br>
              <a:rPr lang="pt-BR" altLang="pt-BR" sz="2400" b="1">
                <a:solidFill>
                  <a:schemeClr val="bg1"/>
                </a:solidFill>
              </a:rPr>
            </a:br>
            <a:r>
              <a:rPr lang="pt-BR" altLang="pt-BR" sz="2400" b="1">
                <a:solidFill>
                  <a:schemeClr val="bg1"/>
                </a:solidFill>
              </a:rPr>
              <a:t>Dê um bocadinho do seu tempo como presente. </a:t>
            </a:r>
          </a:p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</a:rPr>
              <a:t>Sem papel, sem surpresas, mas de todo seu coração. </a:t>
            </a:r>
            <a:r>
              <a:rPr lang="pt-BR" altLang="pt-BR"/>
              <a:t/>
            </a:r>
            <a:br>
              <a:rPr lang="pt-BR" altLang="pt-BR"/>
            </a:br>
            <a:endParaRPr lang="pt-BR" altLang="pt-BR"/>
          </a:p>
        </p:txBody>
      </p:sp>
      <p:pic>
        <p:nvPicPr>
          <p:cNvPr id="2048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471487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73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6769100" cy="618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268538" y="4076700"/>
            <a:ext cx="640715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</a:rPr>
              <a:t>Você é o melhor presente que existe!!!</a:t>
            </a:r>
            <a:br>
              <a:rPr lang="pt-BR" altLang="pt-BR" sz="2400" b="1">
                <a:solidFill>
                  <a:schemeClr val="bg1"/>
                </a:solidFill>
              </a:rPr>
            </a:br>
            <a:r>
              <a:rPr lang="pt-BR" altLang="pt-BR" sz="2400" b="1">
                <a:solidFill>
                  <a:schemeClr val="bg1"/>
                </a:solidFill>
              </a:rPr>
              <a:t>E que seu Natal seja lindo, assim como o de todos os que seu coração eleger para provar o carinho da sua amizade!</a:t>
            </a:r>
          </a:p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</a:rPr>
              <a:t/>
            </a:r>
            <a:br>
              <a:rPr lang="pt-BR" altLang="pt-BR" sz="2400" b="1">
                <a:solidFill>
                  <a:schemeClr val="bg1"/>
                </a:solidFill>
              </a:rPr>
            </a:br>
            <a:r>
              <a:rPr lang="pt-BR" altLang="pt-BR" sz="2800" b="1">
                <a:solidFill>
                  <a:schemeClr val="bg1"/>
                </a:solidFill>
              </a:rPr>
              <a:t>Um carinhoso Natal!...</a:t>
            </a:r>
          </a:p>
        </p:txBody>
      </p:sp>
      <p:pic>
        <p:nvPicPr>
          <p:cNvPr id="21508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471487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aixaDeTexto 2"/>
          <p:cNvSpPr txBox="1">
            <a:spLocks noChangeArrowheads="1"/>
          </p:cNvSpPr>
          <p:nvPr/>
        </p:nvSpPr>
        <p:spPr bwMode="auto">
          <a:xfrm>
            <a:off x="3059113" y="692150"/>
            <a:ext cx="45370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 b="1">
                <a:solidFill>
                  <a:srgbClr val="C00000"/>
                </a:solidFill>
              </a:rPr>
              <a:t>Créditos</a:t>
            </a:r>
          </a:p>
        </p:txBody>
      </p:sp>
      <p:sp>
        <p:nvSpPr>
          <p:cNvPr id="22531" name="CaixaDeTexto 3"/>
          <p:cNvSpPr txBox="1">
            <a:spLocks noChangeArrowheads="1"/>
          </p:cNvSpPr>
          <p:nvPr/>
        </p:nvSpPr>
        <p:spPr bwMode="auto">
          <a:xfrm>
            <a:off x="2555875" y="1484313"/>
            <a:ext cx="52562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rgbClr val="C00000"/>
                </a:solidFill>
              </a:rPr>
              <a:t>Texto: Letícia Thompson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555875" y="1901825"/>
            <a:ext cx="5256213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3"/>
              </a:rPr>
              <a:t>www.leticiathompson.net/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2533" name="CaixaDeTexto 5"/>
          <p:cNvSpPr txBox="1">
            <a:spLocks noChangeArrowheads="1"/>
          </p:cNvSpPr>
          <p:nvPr/>
        </p:nvSpPr>
        <p:spPr bwMode="auto">
          <a:xfrm>
            <a:off x="2916238" y="2363788"/>
            <a:ext cx="45354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rgbClr val="C00000"/>
                </a:solidFill>
              </a:rPr>
              <a:t>Imagens: Internet</a:t>
            </a:r>
          </a:p>
        </p:txBody>
      </p:sp>
      <p:sp>
        <p:nvSpPr>
          <p:cNvPr id="22534" name="CaixaDeTexto 6"/>
          <p:cNvSpPr txBox="1">
            <a:spLocks noChangeArrowheads="1"/>
          </p:cNvSpPr>
          <p:nvPr/>
        </p:nvSpPr>
        <p:spPr bwMode="auto">
          <a:xfrm>
            <a:off x="2916238" y="2825750"/>
            <a:ext cx="5111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rgbClr val="C00000"/>
                </a:solidFill>
              </a:rPr>
              <a:t>Música: Então é Natal _ Simone</a:t>
            </a:r>
          </a:p>
        </p:txBody>
      </p:sp>
      <p:sp>
        <p:nvSpPr>
          <p:cNvPr id="22535" name="CaixaDeTexto 7"/>
          <p:cNvSpPr txBox="1">
            <a:spLocks noChangeArrowheads="1"/>
          </p:cNvSpPr>
          <p:nvPr/>
        </p:nvSpPr>
        <p:spPr bwMode="auto">
          <a:xfrm>
            <a:off x="2127250" y="3341688"/>
            <a:ext cx="66976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rgbClr val="C00000"/>
                </a:solidFill>
              </a:rPr>
              <a:t>Formatação: Altiva Helena Silva Liboni _ Franca SP</a:t>
            </a:r>
          </a:p>
        </p:txBody>
      </p:sp>
      <p:sp>
        <p:nvSpPr>
          <p:cNvPr id="22536" name="CaixaDeTexto 8"/>
          <p:cNvSpPr txBox="1">
            <a:spLocks noChangeArrowheads="1"/>
          </p:cNvSpPr>
          <p:nvPr/>
        </p:nvSpPr>
        <p:spPr bwMode="auto">
          <a:xfrm>
            <a:off x="3635375" y="4221163"/>
            <a:ext cx="3816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rgbClr val="C00000"/>
                </a:solidFill>
              </a:rPr>
              <a:t>Visite os sites: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2676525" y="4689475"/>
            <a:ext cx="5616575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4"/>
              </a:rPr>
              <a:t>www.sergrasan.com/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263" y="5165725"/>
            <a:ext cx="561657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5"/>
              </a:rPr>
              <a:t>www.sergrasan.com/ahlibonislides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616200" y="5627688"/>
            <a:ext cx="5856288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6"/>
              </a:rPr>
              <a:t>www.sergrasan.com/altivahelenaslides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2540" name="Imagem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8038" y="387350"/>
            <a:ext cx="1074737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Imagem 1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75563" y="350838"/>
            <a:ext cx="1122362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4525" y="173038"/>
            <a:ext cx="6824663" cy="649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Imagem 1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471487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0994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276</Words>
  <Application>Microsoft Office PowerPoint</Application>
  <PresentationFormat>Apresentação na tela (4:3)</PresentationFormat>
  <Paragraphs>25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3" baseType="lpstr">
      <vt:lpstr>Calibri</vt:lpstr>
      <vt:lpstr>Arial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 Helena Silva Liboni</dc:creator>
  <cp:lastModifiedBy>Altiva Helena Silva Liboni</cp:lastModifiedBy>
  <cp:revision>29</cp:revision>
  <dcterms:created xsi:type="dcterms:W3CDTF">2012-12-16T19:16:14Z</dcterms:created>
  <dcterms:modified xsi:type="dcterms:W3CDTF">2014-12-11T16:22:16Z</dcterms:modified>
</cp:coreProperties>
</file>