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Ug+SGvaz9KpxLswKrHLWLQ==" hashData="f+X7loJYEzP1umi54engT1a0rM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003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279842C-2BDC-4143-B3AF-73E3D652861A}" type="datetimeFigureOut">
              <a:rPr lang="pt-BR"/>
              <a:pPr>
                <a:defRPr/>
              </a:pPr>
              <a:t>15/01/2012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D8DBE91-557C-4F9A-99D2-541EF4DFC3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2630172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2649068-7686-41BE-95E9-75CF69409A35}" type="datetimeFigureOut">
              <a:rPr lang="pt-BR"/>
              <a:pPr>
                <a:defRPr/>
              </a:pPr>
              <a:t>15/01/2012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B50E469-D689-4C63-BA96-2B1F1D0243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2307792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ED92E30-F1AB-403F-93EF-88D4B7617CA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/>
          </a:p>
        </p:txBody>
      </p:sp>
      <p:sp>
        <p:nvSpPr>
          <p:cNvPr id="11269" name="Espaço Reservado para Data 4"/>
          <p:cNvSpPr>
            <a:spLocks noGrp="1"/>
          </p:cNvSpPr>
          <p:nvPr>
            <p:ph type="dt" sz="quarter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8719C1-844C-40E5-BDC5-055C5E33D4A6}" type="datetime1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15/01/2012</a:t>
            </a:fld>
            <a:endParaRPr lang="pt-BR"/>
          </a:p>
        </p:txBody>
      </p:sp>
      <p:sp>
        <p:nvSpPr>
          <p:cNvPr id="11270" name="Espaço Reservado para Rodapé 5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D81A4-04D2-4DB3-837F-B27EAC19DA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CF035-66D5-4E29-9CFB-C0675E7584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2B169-CD46-4F9A-AD82-6A202B583E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373B0-50F8-41D2-83CB-BFBB4978B2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FE49F-9595-4176-B79B-5F819794B5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2AE01-31F0-4B47-BA7F-794B3DA5D4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F2D1C-9BC4-44AD-9FBE-899AA271E1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9002C-3224-43D5-AA3B-5A731C7386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7394B-E953-4F6F-969E-4F4E8641BC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CC95F-1E12-4DC5-AC10-790E31BF04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AFC4D-A714-4E59-A85D-DCE32E5712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bg>
      <p:bgPr>
        <a:blipFill dpi="0" rotWithShape="1">
          <a:blip r:embed="rId2" cstate="email">
            <a:lum/>
          </a:blip>
          <a:srcRect/>
          <a:tile tx="0" ty="0" sx="100000" sy="100000" flip="x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88" y="357188"/>
            <a:ext cx="8429625" cy="6143625"/>
          </a:xfrm>
          <a:prstGeom prst="rect">
            <a:avLst/>
          </a:prstGeom>
          <a:ln w="2286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4EA89-C588-41E2-849F-E4C08573E0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6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615FF5-8381-490C-B63A-0C314E33F6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80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5" r:id="rId12"/>
    <p:sldLayoutId id="2147483803" r:id="rId13"/>
  </p:sldLayoutIdLst>
  <mc:AlternateContent xmlns:mc="http://schemas.openxmlformats.org/markup-compatibility/2006">
    <mc:Choice xmlns:p14="http://schemas.microsoft.com/office/powerpoint/2010/main" Requires="p14">
      <p:transition spd="slow" p14:dur="1500" advTm="8267">
        <p14:window dir="vert"/>
      </p:transition>
    </mc:Choice>
    <mc:Fallback>
      <p:transition spd="slow" advTm="8267">
        <p:fade/>
      </p:transition>
    </mc:Fallback>
  </mc:AlternateContent>
  <p:timing>
    <p:tnLst>
      <p:par>
        <p:cTn id="1" dur="indefinite" restart="never" nodeType="tmRoot"/>
      </p:par>
    </p:tnLst>
  </p:timing>
  <p:hf sldNum="0" hdr="0"/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851250"/>
            <a:ext cx="5622758" cy="5602085"/>
          </a:xfrm>
          <a:prstGeom prst="ellipse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5695782" y="5873914"/>
            <a:ext cx="277832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Paulo Roberto </a:t>
            </a:r>
            <a:r>
              <a:rPr lang="pt-BR" sz="2000" b="1" cap="none" spc="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Gaefke</a:t>
            </a:r>
            <a:endParaRPr lang="pt-BR" sz="2000" b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chemeClr val="bg2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843808" y="477817"/>
            <a:ext cx="356540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Vidas ao vento</a:t>
            </a:r>
            <a:endParaRPr lang="pt-BR" sz="40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chemeClr val="bg2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64">
        <p14:window dir="vert"/>
        <p:sndAc>
          <p:stSnd loop="1">
            <p:snd r:embed="rId3" name="@boa_Francis Goya - Concierto De Aranjuez.wav"/>
          </p:stSnd>
        </p:sndAc>
      </p:transition>
    </mc:Choice>
    <mc:Fallback>
      <p:transition spd="slow" advTm="8064">
        <p:fade/>
        <p:sndAc>
          <p:stSnd loop="1">
            <p:snd r:embed="rId3" name="@boa_Francis Goya - Concierto De Aranjue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alho-rosap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 bwMode="blackGray">
          <a:xfrm>
            <a:off x="508019" y="714375"/>
            <a:ext cx="4579620" cy="5130800"/>
          </a:xfrm>
          <a:prstGeom prst="ellipse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5436096" y="714375"/>
            <a:ext cx="3000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Quantos de nós tem passado pela vida capturando o vento?</a:t>
            </a:r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4932040" y="2428875"/>
            <a:ext cx="3627736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Buscando objetivos vazios, forçando situações, mantendo relacionamentos complicados, amizades que mais lembram uma briga, empregos torturantes que castiga a alma?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6935">
        <p14:window dir="vert"/>
      </p:transition>
    </mc:Choice>
    <mc:Fallback>
      <p:transition spd="slow" advTm="269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900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esta-de-floresp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066" y="785812"/>
            <a:ext cx="4718898" cy="5019452"/>
          </a:xfrm>
          <a:prstGeom prst="ellipse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4815242" y="785812"/>
            <a:ext cx="3786187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Seguimos recolhendo </a:t>
            </a:r>
            <a:r>
              <a:rPr lang="pt-BR" sz="2400" b="1" dirty="0" smtClean="0">
                <a:solidFill>
                  <a:schemeClr val="accent2"/>
                </a:solidFill>
                <a:latin typeface="Book Antiqua" pitchFamily="18" charset="0"/>
              </a:rPr>
              <a:t>“o nada” </a:t>
            </a:r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em forma de vida, e quando abrimos a nossa </a:t>
            </a:r>
            <a:r>
              <a:rPr lang="pt-BR" sz="2400" b="1" dirty="0" smtClean="0">
                <a:solidFill>
                  <a:schemeClr val="accent2"/>
                </a:solidFill>
                <a:latin typeface="Book Antiqua" pitchFamily="18" charset="0"/>
              </a:rPr>
              <a:t>alma, </a:t>
            </a:r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que é a caixa da vida, ela está assim vazia, abandonada pelos contratempos.</a:t>
            </a:r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4788024" y="3643313"/>
            <a:ext cx="3786187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Muitos dos nossos dias são tomados pelas preocupações com os outros pelo que desejamos e não temos, esquecendo do que já conquistamos.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3936">
        <p14:window dir="vert"/>
      </p:transition>
    </mc:Choice>
    <mc:Fallback>
      <p:transition spd="slow" advTm="339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6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4788024" y="785813"/>
            <a:ext cx="3857625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Somos um poço de emoções, emoções que por vezes deixam marcas profundas.</a:t>
            </a:r>
          </a:p>
          <a:p>
            <a:pPr algn="ctr"/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É o coração que sai pela boca com o medo, é no  coração entristecido que nasce a depressão, é na mente transtornada pela emoção da perda, que nasce o ódio, o desejo de vingança, e por fim, a apatia que termina com a nossa alegria.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908720"/>
            <a:ext cx="4320480" cy="4896544"/>
          </a:xfrm>
          <a:prstGeom prst="ellipse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4513">
        <p14:window dir="vert"/>
      </p:transition>
    </mc:Choice>
    <mc:Fallback>
      <p:transition spd="slow" advTm="34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535907" y="561109"/>
            <a:ext cx="6500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Abra-se para o mundo com um novo olhar: </a:t>
            </a:r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4427984" y="2492896"/>
            <a:ext cx="421595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Tx/>
              <a:buChar char="-"/>
            </a:pPr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 Eu preciso tornar a minha vida melhor!</a:t>
            </a:r>
          </a:p>
          <a:p>
            <a:pPr algn="ctr">
              <a:buFontTx/>
              <a:buChar char="-"/>
            </a:pPr>
            <a:endParaRPr lang="pt-BR" sz="2400" b="1" dirty="0">
              <a:solidFill>
                <a:schemeClr val="accent2"/>
              </a:solidFill>
              <a:latin typeface="Book Antiqua" pitchFamily="18" charset="0"/>
            </a:endParaRPr>
          </a:p>
        </p:txBody>
      </p:sp>
      <p:pic>
        <p:nvPicPr>
          <p:cNvPr id="5" name="Imagem 4" descr="ipe-vermelhop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0034" y="1023072"/>
            <a:ext cx="4286280" cy="4695158"/>
          </a:xfrm>
          <a:prstGeom prst="ellipse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694">
        <p14:window dir="vert"/>
      </p:transition>
    </mc:Choice>
    <mc:Fallback>
      <p:transition spd="slow" advTm="146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100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16016" y="980728"/>
            <a:ext cx="39239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  <a:latin typeface="Book Antiqua" pitchFamily="18" charset="0"/>
              </a:rPr>
              <a:t>Assim, o mundo vai ganhar mais uma cor, o jardim da vida mais uma flor, e o seu exemplo, a sua alegria, a sua paz, vai ser seguida por alguns que vão entender, que tudo começa agora, na mudança real, deste personagem que é o amor da nossa vida, o ser maravilhoso que habita no interior de nós mesmos.</a:t>
            </a:r>
          </a:p>
        </p:txBody>
      </p:sp>
      <p:pic>
        <p:nvPicPr>
          <p:cNvPr id="5" name="Imagem 4" descr="ipe-rosap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764704"/>
            <a:ext cx="4464496" cy="5040560"/>
          </a:xfrm>
          <a:prstGeom prst="ellipse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36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5320">
        <p14:window dir="vert"/>
      </p:transition>
    </mc:Choice>
    <mc:Fallback>
      <p:transition spd="slow" advTm="353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25611" y="500042"/>
            <a:ext cx="4292778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2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Créditos</a:t>
            </a:r>
          </a:p>
        </p:txBody>
      </p:sp>
      <p:sp>
        <p:nvSpPr>
          <p:cNvPr id="10" name="Retângulo 9"/>
          <p:cNvSpPr/>
          <p:nvPr/>
        </p:nvSpPr>
        <p:spPr>
          <a:xfrm>
            <a:off x="3275855" y="3937721"/>
            <a:ext cx="195758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2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Visite os sites:</a:t>
            </a:r>
            <a:endParaRPr lang="pt-BR" sz="2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2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425611" y="1357356"/>
            <a:ext cx="408156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Texto: Paulo Roberto </a:t>
            </a:r>
            <a:r>
              <a:rPr lang="pt-BR" sz="2400" b="0" cap="none" spc="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Gaefke</a:t>
            </a:r>
            <a:endParaRPr lang="pt-BR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chemeClr val="bg2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2601941" y="1821228"/>
            <a:ext cx="372890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Imagens: Arquivo pessoal</a:t>
            </a:r>
            <a:endParaRPr lang="pt-BR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chemeClr val="bg2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262115" y="2307093"/>
            <a:ext cx="664957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Música: </a:t>
            </a:r>
            <a:r>
              <a:rPr lang="pt-BR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pt-BR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Francis Goya – </a:t>
            </a:r>
            <a:r>
              <a:rPr lang="pt-BR" sz="24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Concierto</a:t>
            </a:r>
            <a:r>
              <a:rPr lang="pt-BR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 de </a:t>
            </a:r>
            <a:r>
              <a:rPr lang="pt-BR" sz="24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Aranjuez</a:t>
            </a:r>
            <a:r>
              <a:rPr lang="pt-BR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 </a:t>
            </a:r>
            <a:endParaRPr lang="pt-BR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chemeClr val="bg2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884945" y="2860930"/>
            <a:ext cx="719459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Formatação: Altiva Helena Silva </a:t>
            </a:r>
            <a:r>
              <a:rPr lang="pt-BR" sz="2400" b="0" cap="none" spc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Liboni</a:t>
            </a:r>
            <a:r>
              <a:rPr lang="pt-BR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 _ Franca SP</a:t>
            </a:r>
            <a:endParaRPr lang="pt-BR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chemeClr val="bg2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942281" y="4493741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hlinkClick r:id="rId4"/>
              </a:rPr>
              <a:t>www.sergrasan.com/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2491703" y="5013176"/>
            <a:ext cx="5587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hlinkClick r:id="rId5"/>
              </a:rPr>
              <a:t>www.sergrasan.com/ahlibonislides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2271026" y="5542353"/>
            <a:ext cx="64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hlinkClick r:id="rId6"/>
              </a:rPr>
              <a:t>www.sergrasan.com/altivahelenaslides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5" y="404664"/>
            <a:ext cx="8340741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1397">
        <p14:window dir="vert"/>
      </p:transition>
    </mc:Choice>
    <mc:Fallback>
      <p:transition spd="slow" advTm="213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pice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Áp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400</TotalTime>
  <Words>291</Words>
  <Application>Microsoft Office PowerPoint</Application>
  <PresentationFormat>Apresentação na tela (4:3)</PresentationFormat>
  <Paragraphs>22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Ápice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48</cp:revision>
  <dcterms:created xsi:type="dcterms:W3CDTF">2009-10-24T21:12:26Z</dcterms:created>
  <dcterms:modified xsi:type="dcterms:W3CDTF">2012-01-15T16:35:19Z</dcterms:modified>
</cp:coreProperties>
</file>