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kqsneb86C50ec/55zfhZw==" hashData="iYad2QkXYrj80+qf3SQy96fsz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109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8ED44-0EE2-45E8-B08F-812ECB716B94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15C36-4FF4-4F0A-845B-CF2EAC24FC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009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15C36-4FF4-4F0A-845B-CF2EAC24FCA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844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55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99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70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54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392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7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  <p:sp>
        <p:nvSpPr>
          <p:cNvPr id="6" name="Retângulo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7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784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32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221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45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1CF61-0CDD-4CD4-9500-FEF2721C0BBB}" type="datetimeFigureOut">
              <a:rPr lang="pt-BR" smtClean="0"/>
              <a:t>16/04/2013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85A18-9E49-44DA-961E-7DF18D8DCF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11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8201">
        <p14:ripple/>
      </p:transition>
    </mc:Choice>
    <mc:Fallback xmlns="">
      <p:transition spd="slow" advTm="8201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9.jpg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sergrasan.com/ahlibonisi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574703" y="1628800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</a:rPr>
              <a:t>O tempo</a:t>
            </a:r>
          </a:p>
          <a:p>
            <a:pPr algn="ctr"/>
            <a:endParaRPr lang="pt-BR" sz="4800" b="1" dirty="0">
              <a:solidFill>
                <a:schemeClr val="bg1"/>
              </a:solidFill>
            </a:endParaRPr>
          </a:p>
          <a:p>
            <a:pPr algn="ctr"/>
            <a:r>
              <a:rPr lang="pt-BR" sz="4800" b="1" dirty="0" smtClean="0">
                <a:solidFill>
                  <a:schemeClr val="bg1"/>
                </a:solidFill>
              </a:rPr>
              <a:t>O ontem, o hoje e o amanhã </a:t>
            </a:r>
            <a:endParaRPr lang="pt-BR" sz="4800" b="1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99792" y="4869158"/>
            <a:ext cx="3342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</a:rPr>
              <a:t>Maria das Graças Arouca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858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505">
        <p14:ripple/>
        <p:sndAc>
          <p:stSnd loop="1">
            <p:snd r:embed="rId4" name="Brian Adams - If you really love a woman.wav"/>
          </p:stSnd>
        </p:sndAc>
      </p:transition>
    </mc:Choice>
    <mc:Fallback xmlns="">
      <p:transition spd="slow" advTm="9505">
        <p:fade/>
        <p:sndAc>
          <p:stSnd loop="1">
            <p:snd r:embed="rId6" name="Brian Adams - If you really love a wo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1187" y="2276872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Tudo se resume a etapas de nossas vidas, ainda ontem éramos jovens, o tempo parecia não passar, se fazia preguiçosamente encantado com os acontecimentos, e se demorava alegremente a cada dia.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599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1492">
        <p14:honeycomb/>
      </p:transition>
    </mc:Choice>
    <mc:Fallback xmlns="">
      <p:transition spd="slow" advTm="214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968" y="191683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A necessidade de estudar era premente, o futuro distante dependia do que estava sendo construído, mas na verdade ainda não causava grandes preocupações, afinal o hoje parecia interminável, as ocupações, os divertimentos, o descobrir da vida eram características desta </a:t>
            </a:r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época.</a:t>
            </a:r>
            <a:endParaRPr lang="pt-BR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38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386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96">
        <p14:vortex dir="r"/>
      </p:transition>
    </mc:Choice>
    <mc:Fallback xmlns="">
      <p:transition spd="slow" advTm="240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2132856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Os amigos, o primeiro amor, o convívio em sociedade ultrapassavam os sentimentos de responsabilidades que chegariam logo depois.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153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674">
        <p:diamond/>
      </p:transition>
    </mc:Choice>
    <mc:Fallback xmlns="">
      <p:transition spd="slow" advTm="16674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7079" y="1916832"/>
            <a:ext cx="86898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Finalmente, tão esperado, o tempo </a:t>
            </a:r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passa, </a:t>
            </a:r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chega a idade adulta, e a necessidade de formar uma família também, as mudanças são inevitáveis, os filhos crescem, surgem às preocupações novamente com o futuro, só que agora o deles, a responsabilidade aumenta, e o tempo de brincar com o tempo </a:t>
            </a:r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passou.</a:t>
            </a:r>
            <a:r>
              <a:rPr lang="pt-BR" sz="2800" dirty="0" smtClean="0">
                <a:latin typeface="Arial Rounded MT Bold" pitchFamily="34" charset="0"/>
              </a:rPr>
              <a:t>. </a:t>
            </a:r>
            <a:endParaRPr lang="pt-BR" sz="2800" dirty="0">
              <a:latin typeface="Arial Rounded MT Bold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25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855">
        <p:blinds dir="vert"/>
      </p:transition>
    </mc:Choice>
    <mc:Fallback xmlns="">
      <p:transition spd="slow" advTm="29855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503" y="2060848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Hoje. Surgem nesta fase do tempo os nossos idosos queridos, os nossos pais passam a ser também responsabilidade nossa, os cuidados têm que ser divididos entre eles e os filhos, é a época onde produzimos o máximo e nos preocupamos com o que será colhido amanhã.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242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505">
        <p14:glitter pattern="hexagon"/>
      </p:transition>
    </mc:Choice>
    <mc:Fallback xmlns="">
      <p:transition spd="slow" advTm="27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1844824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O tempo parece ter sido acelerado e nos damos conta de que o futuro chegou, está ali para ser aproveitado, mas a rapidez é tanta, que o ano mal começa e já estamos em Dezembro, e vem Janeiro ainda mais rápido, o que aconteceu com o tempo</a:t>
            </a:r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? ”</a:t>
            </a:r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Pirou” de vez</a:t>
            </a:r>
            <a:r>
              <a:rPr lang="pt-BR" sz="2800" dirty="0" smtClean="0">
                <a:solidFill>
                  <a:schemeClr val="bg1"/>
                </a:solidFill>
                <a:latin typeface="Arial Rounded MT Bold" pitchFamily="34" charset="0"/>
              </a:rPr>
              <a:t>!</a:t>
            </a:r>
            <a:endParaRPr lang="pt-BR" sz="28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459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415">
        <p14:vortex dir="r"/>
      </p:transition>
    </mc:Choice>
    <mc:Fallback xmlns="">
      <p:transition spd="slow" advTm="28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3648" y="1124744"/>
            <a:ext cx="64087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Rounded MT Bold" pitchFamily="34" charset="0"/>
              </a:rPr>
              <a:t>Não. Muito menos nós “piramos”, é assim que acontece quando os anos se repetem e a rotina passa a produzir nas pessoas essa sensação, e isto nos perturba porque nós passamos também, a história se repete contada em outra história, a de nossos filhos, e apenas o tempo permanece além de nossas vidas, soberano, repetitivo, mas eterno.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1276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374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000">
        <p14:ripple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93340" y="0"/>
            <a:ext cx="792088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Créditos</a:t>
            </a:r>
          </a:p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Texto: Maria das Graças Arouca</a:t>
            </a:r>
          </a:p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Imagens: Internet</a:t>
            </a:r>
          </a:p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Música: Instrumental</a:t>
            </a:r>
          </a:p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</a:rPr>
              <a:t>Formatação : Altiva Helena Silva </a:t>
            </a:r>
            <a:r>
              <a:rPr lang="pt-BR" sz="2800" dirty="0" err="1" smtClean="0">
                <a:solidFill>
                  <a:schemeClr val="bg1"/>
                </a:solidFill>
              </a:rPr>
              <a:t>Liboni</a:t>
            </a:r>
            <a:r>
              <a:rPr lang="pt-BR" sz="2800" dirty="0" smtClean="0">
                <a:solidFill>
                  <a:schemeClr val="bg1"/>
                </a:solidFill>
              </a:rPr>
              <a:t>  - Franca – SP</a:t>
            </a:r>
          </a:p>
          <a:p>
            <a:pPr algn="ctr"/>
            <a:endParaRPr lang="pt-BR" sz="2400" dirty="0">
              <a:solidFill>
                <a:schemeClr val="bg1"/>
              </a:solidFill>
            </a:endParaRPr>
          </a:p>
          <a:p>
            <a:pPr algn="ctr"/>
            <a:endParaRPr lang="pt-BR" sz="2400" dirty="0" smtClean="0">
              <a:solidFill>
                <a:schemeClr val="bg1"/>
              </a:solidFill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</a:rPr>
              <a:t>Visite os sites: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glow rad="63500">
                    <a:schemeClr val="bg1"/>
                  </a:glow>
                </a:effectLst>
                <a:hlinkClick r:id="rId3"/>
              </a:rPr>
              <a:t>www.sergrasan.com/</a:t>
            </a:r>
            <a:endParaRPr lang="pt-BR" sz="2400" dirty="0" smtClean="0">
              <a:solidFill>
                <a:schemeClr val="bg1"/>
              </a:solidFill>
              <a:effectLst>
                <a:glow rad="63500">
                  <a:schemeClr val="bg1"/>
                </a:glow>
              </a:effectLst>
            </a:endParaRPr>
          </a:p>
          <a:p>
            <a:pPr algn="ctr"/>
            <a:endParaRPr lang="pt-BR" sz="2400" dirty="0">
              <a:solidFill>
                <a:schemeClr val="bg1"/>
              </a:solidFill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glow rad="63500">
                    <a:schemeClr val="bg1"/>
                  </a:glow>
                </a:effectLst>
                <a:hlinkClick r:id="rId4"/>
              </a:rPr>
              <a:t>www.sergrasan.com/ahlibonislides</a:t>
            </a:r>
            <a:endParaRPr lang="pt-BR" sz="2400" dirty="0" smtClean="0">
              <a:solidFill>
                <a:schemeClr val="bg1"/>
              </a:solidFill>
              <a:effectLst>
                <a:glow rad="63500">
                  <a:schemeClr val="bg1"/>
                </a:glow>
              </a:effectLst>
            </a:endParaRPr>
          </a:p>
          <a:p>
            <a:pPr algn="ctr"/>
            <a:endParaRPr lang="pt-BR" sz="2400" dirty="0">
              <a:solidFill>
                <a:schemeClr val="bg1"/>
              </a:solidFill>
            </a:endParaRP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glow rad="63500">
                    <a:schemeClr val="bg1"/>
                  </a:glow>
                </a:effectLst>
                <a:hlinkClick r:id="rId5"/>
              </a:rPr>
              <a:t>www.sergrasan.com/altivahelenaslides</a:t>
            </a:r>
            <a:endParaRPr lang="pt-BR" sz="2400" dirty="0">
              <a:solidFill>
                <a:schemeClr val="bg1"/>
              </a:solidFill>
              <a:effectLst>
                <a:glow rad="63500">
                  <a:schemeClr val="bg1"/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44" y="0"/>
            <a:ext cx="917824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680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388</Words>
  <Application>Microsoft Office PowerPoint</Application>
  <PresentationFormat>Apresentação na tela (4:3)</PresentationFormat>
  <Paragraphs>29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x</dc:creator>
  <cp:lastModifiedBy>Altiva Helena Silva Liboni</cp:lastModifiedBy>
  <cp:revision>27</cp:revision>
  <dcterms:created xsi:type="dcterms:W3CDTF">2013-04-13T00:55:22Z</dcterms:created>
  <dcterms:modified xsi:type="dcterms:W3CDTF">2013-04-16T03:27:23Z</dcterms:modified>
</cp:coreProperties>
</file>