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11304588" cy="7164388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21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21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21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21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sJC3OMNmp1ZhDO5E47byg==" hashData="WwvFfp9my5yqyuWd5xLAay+iFfbCEv6cbb9ZzDTZi/jT3CR3aNyM+VrhibMTqW5YsBsgNb1wxuI4Tk69ljHflA=="/>
  <p:extLst>
    <p:ext uri="{EFAFB233-063F-42B5-8137-9DF3F51BA10A}">
      <p15:sldGuideLst xmlns:p15="http://schemas.microsoft.com/office/powerpoint/2012/main">
        <p15:guide id="1" orient="horz" pos="2257">
          <p15:clr>
            <a:srgbClr val="A4A3A4"/>
          </p15:clr>
        </p15:guide>
        <p15:guide id="2" pos="356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5" d="100"/>
          <a:sy n="55" d="100"/>
        </p:scale>
        <p:origin x="84" y="714"/>
      </p:cViewPr>
      <p:guideLst>
        <p:guide orient="horz" pos="2257"/>
        <p:guide pos="356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565150" y="6640513"/>
            <a:ext cx="2638425" cy="381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A07CCB6C-FB3B-4779-B46C-456274781FD8}" type="datetimeFigureOut">
              <a:rPr lang="pt-BR"/>
              <a:pPr>
                <a:defRPr/>
              </a:pPr>
              <a:t>09/12/2013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862388" y="6640513"/>
            <a:ext cx="3579812" cy="381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8101013" y="6640513"/>
            <a:ext cx="2638425" cy="3810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68911224-2461-4E41-A63F-152F23FE37FA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47609668"/>
      </p:ext>
    </p:extLst>
  </p:cSld>
  <p:clrMapOvr>
    <a:masterClrMapping/>
  </p:clrMapOvr>
  <p:transition spd="slow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65150" y="287338"/>
            <a:ext cx="10174288" cy="11938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65150" y="1671638"/>
            <a:ext cx="10174288" cy="47275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565150" y="6640513"/>
            <a:ext cx="2638425" cy="381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E59452B8-6CE2-4E0E-ADBC-C7578471C8F1}" type="datetimeFigureOut">
              <a:rPr lang="pt-BR"/>
              <a:pPr>
                <a:defRPr/>
              </a:pPr>
              <a:t>09/12/2013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862388" y="6640513"/>
            <a:ext cx="3579812" cy="381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8101013" y="6640513"/>
            <a:ext cx="2638425" cy="3810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3C1F4E45-EADC-4EA5-816A-EEA3178E640B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52482900"/>
      </p:ext>
    </p:extLst>
  </p:cSld>
  <p:clrMapOvr>
    <a:masterClrMapping/>
  </p:clrMapOvr>
  <p:transition spd="slow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565150" y="6640513"/>
            <a:ext cx="2638425" cy="381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9BF7CBD8-EC91-46E5-85D7-63417D182EFA}" type="datetimeFigureOut">
              <a:rPr lang="pt-BR"/>
              <a:pPr>
                <a:defRPr/>
              </a:pPr>
              <a:t>09/12/2013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862388" y="6640513"/>
            <a:ext cx="3579812" cy="381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8101013" y="6640513"/>
            <a:ext cx="2638425" cy="3810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6D31C9BD-C50C-4741-97F8-F0DE6FB031F9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89707629"/>
      </p:ext>
    </p:extLst>
  </p:cSld>
  <p:clrMapOvr>
    <a:masterClrMapping/>
  </p:clrMapOvr>
  <p:transition spd="slow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65150" y="287338"/>
            <a:ext cx="10174288" cy="11938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565150" y="6640513"/>
            <a:ext cx="2638425" cy="381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875EA80B-E40F-4B3D-9EF1-B5C9C095D3D7}" type="datetimeFigureOut">
              <a:rPr lang="pt-BR"/>
              <a:pPr>
                <a:defRPr/>
              </a:pPr>
              <a:t>09/12/2013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862388" y="6640513"/>
            <a:ext cx="3579812" cy="381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8101013" y="6640513"/>
            <a:ext cx="2638425" cy="3810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FB1FE8E2-AB7C-49C1-9130-FDB69293DD89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87567431"/>
      </p:ext>
    </p:extLst>
  </p:cSld>
  <p:clrMapOvr>
    <a:masterClrMapping/>
  </p:clrMapOvr>
  <p:transition spd="slow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65150" y="287338"/>
            <a:ext cx="10174288" cy="11938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565150" y="6640513"/>
            <a:ext cx="2638425" cy="381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0E90A4AD-BA7E-4E87-9D5C-ADFFBA46FE61}" type="datetimeFigureOut">
              <a:rPr lang="pt-BR"/>
              <a:pPr>
                <a:defRPr/>
              </a:pPr>
              <a:t>09/12/2013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862388" y="6640513"/>
            <a:ext cx="3579812" cy="381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8101013" y="6640513"/>
            <a:ext cx="2638425" cy="3810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63A11DB8-6335-45BD-81BB-21B3FA24E389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77831131"/>
      </p:ext>
    </p:extLst>
  </p:cSld>
  <p:clrMapOvr>
    <a:masterClrMapping/>
  </p:clrMapOvr>
  <p:transition spd="slow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65150" y="287338"/>
            <a:ext cx="10174288" cy="11938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565150" y="6640513"/>
            <a:ext cx="2638425" cy="381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9CD7DF51-B4D2-47CC-86D8-A71BE0C885F3}" type="datetimeFigureOut">
              <a:rPr lang="pt-BR"/>
              <a:pPr>
                <a:defRPr/>
              </a:pPr>
              <a:t>09/12/2013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862388" y="6640513"/>
            <a:ext cx="3579812" cy="381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8101013" y="6640513"/>
            <a:ext cx="2638425" cy="3810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1594B8D2-F1E1-4B79-90A0-06999D8C2C2F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97147237"/>
      </p:ext>
    </p:extLst>
  </p:cSld>
  <p:clrMapOvr>
    <a:masterClrMapping/>
  </p:clrMapOvr>
  <p:transition spd="slow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565150" y="6640513"/>
            <a:ext cx="2638425" cy="381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67D21054-48EF-43EA-8287-58D93A512996}" type="datetimeFigureOut">
              <a:rPr lang="pt-BR"/>
              <a:pPr>
                <a:defRPr/>
              </a:pPr>
              <a:t>09/12/2013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862388" y="6640513"/>
            <a:ext cx="3579812" cy="381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8101013" y="6640513"/>
            <a:ext cx="2638425" cy="3810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D79B9EFE-CE6D-4A94-AC59-8BD5CFE95867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84876679"/>
      </p:ext>
    </p:extLst>
  </p:cSld>
  <p:clrMapOvr>
    <a:masterClrMapping/>
  </p:clrMapOvr>
  <p:transition spd="slow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565150" y="6640513"/>
            <a:ext cx="2638425" cy="381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814B0FDB-D739-49D7-B87E-CA7754C340A3}" type="datetimeFigureOut">
              <a:rPr lang="pt-BR"/>
              <a:pPr>
                <a:defRPr/>
              </a:pPr>
              <a:t>09/12/2013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862388" y="6640513"/>
            <a:ext cx="3579812" cy="381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8101013" y="6640513"/>
            <a:ext cx="2638425" cy="3810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679D0E4C-5913-4F21-AD4C-B6402D29186B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45722368"/>
      </p:ext>
    </p:extLst>
  </p:cSld>
  <p:clrMapOvr>
    <a:masterClrMapping/>
  </p:clrMapOvr>
  <p:transition spd="slow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lIns="91440" tIns="45720" rIns="91440" bIns="45720"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565150" y="6640513"/>
            <a:ext cx="2638425" cy="381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32E6094E-2C3D-4E0F-BB5D-9AB5E3F1A554}" type="datetimeFigureOut">
              <a:rPr lang="pt-BR"/>
              <a:pPr>
                <a:defRPr/>
              </a:pPr>
              <a:t>09/12/2013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862388" y="6640513"/>
            <a:ext cx="3579812" cy="381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8101013" y="6640513"/>
            <a:ext cx="2638425" cy="3810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C105B9F2-B83A-463F-BDCF-FED31FA426F1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3099378"/>
      </p:ext>
    </p:extLst>
  </p:cSld>
  <p:clrMapOvr>
    <a:masterClrMapping/>
  </p:clrMapOvr>
  <p:transition spd="slow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65150" y="287338"/>
            <a:ext cx="10174288" cy="11938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565150" y="1671638"/>
            <a:ext cx="10174288" cy="472757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565150" y="6640513"/>
            <a:ext cx="2638425" cy="381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1C7DA1FF-8054-43C0-82C2-DA419923490B}" type="datetimeFigureOut">
              <a:rPr lang="pt-BR"/>
              <a:pPr>
                <a:defRPr/>
              </a:pPr>
              <a:t>09/12/2013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862388" y="6640513"/>
            <a:ext cx="3579812" cy="381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8101013" y="6640513"/>
            <a:ext cx="2638425" cy="3810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579B0A34-64D4-4216-A4CF-B884DDFBFD87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06394481"/>
      </p:ext>
    </p:extLst>
  </p:cSld>
  <p:clrMapOvr>
    <a:masterClrMapping/>
  </p:clrMapOvr>
  <p:transition spd="slow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565150" y="6640513"/>
            <a:ext cx="2638425" cy="381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69D32F25-BE4B-4F4F-92F1-DB3A10708CB1}" type="datetimeFigureOut">
              <a:rPr lang="pt-BR"/>
              <a:pPr>
                <a:defRPr/>
              </a:pPr>
              <a:t>09/12/2013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862388" y="6640513"/>
            <a:ext cx="3579812" cy="381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8101013" y="6640513"/>
            <a:ext cx="2638425" cy="3810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69E2E4E1-2E38-44A9-884F-89D2D0295AA5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92534149"/>
      </p:ext>
    </p:extLst>
  </p:cSld>
  <p:clrMapOvr>
    <a:masterClrMapping/>
  </p:clrMapOvr>
  <p:transition spd="slow">
    <p:diamond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Imagem 1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288"/>
            <a:ext cx="5653088" cy="2293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Imagem 7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3088" y="0"/>
            <a:ext cx="5651500" cy="229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1" tx1="lt1" bg2="dk2" tx2="lt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</p:sldLayoutIdLst>
  <p:transition spd="slow">
    <p:diamond/>
  </p:transition>
  <p:timing>
    <p:tnLst>
      <p:par>
        <p:cTn id="1" dur="indefinite" restart="never" nodeType="tmRoot"/>
      </p:par>
    </p:tnLst>
  </p:timing>
  <p:txStyles>
    <p:titleStyle>
      <a:lvl1pPr algn="ctr" defTabSz="1055688" rtl="0" eaLnBrk="0" fontAlgn="base" hangingPunct="0">
        <a:spcBef>
          <a:spcPct val="0"/>
        </a:spcBef>
        <a:spcAft>
          <a:spcPct val="0"/>
        </a:spcAft>
        <a:defRPr sz="51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1055688" rtl="0" eaLnBrk="0" fontAlgn="base" hangingPunct="0">
        <a:spcBef>
          <a:spcPct val="0"/>
        </a:spcBef>
        <a:spcAft>
          <a:spcPct val="0"/>
        </a:spcAft>
        <a:defRPr sz="5100">
          <a:solidFill>
            <a:schemeClr val="tx1"/>
          </a:solidFill>
          <a:latin typeface="Calibri" pitchFamily="34" charset="0"/>
        </a:defRPr>
      </a:lvl2pPr>
      <a:lvl3pPr algn="ctr" defTabSz="1055688" rtl="0" eaLnBrk="0" fontAlgn="base" hangingPunct="0">
        <a:spcBef>
          <a:spcPct val="0"/>
        </a:spcBef>
        <a:spcAft>
          <a:spcPct val="0"/>
        </a:spcAft>
        <a:defRPr sz="5100">
          <a:solidFill>
            <a:schemeClr val="tx1"/>
          </a:solidFill>
          <a:latin typeface="Calibri" pitchFamily="34" charset="0"/>
        </a:defRPr>
      </a:lvl3pPr>
      <a:lvl4pPr algn="ctr" defTabSz="1055688" rtl="0" eaLnBrk="0" fontAlgn="base" hangingPunct="0">
        <a:spcBef>
          <a:spcPct val="0"/>
        </a:spcBef>
        <a:spcAft>
          <a:spcPct val="0"/>
        </a:spcAft>
        <a:defRPr sz="5100">
          <a:solidFill>
            <a:schemeClr val="tx1"/>
          </a:solidFill>
          <a:latin typeface="Calibri" pitchFamily="34" charset="0"/>
        </a:defRPr>
      </a:lvl4pPr>
      <a:lvl5pPr algn="ctr" defTabSz="1055688" rtl="0" eaLnBrk="0" fontAlgn="base" hangingPunct="0">
        <a:spcBef>
          <a:spcPct val="0"/>
        </a:spcBef>
        <a:spcAft>
          <a:spcPct val="0"/>
        </a:spcAft>
        <a:defRPr sz="51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95288" indent="-395288" algn="l" defTabSz="1055688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57250" indent="-330200" algn="l" defTabSz="1055688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19213" indent="-263525" algn="l" defTabSz="1055688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46263" indent="-263525" algn="l" defTabSz="1055688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74900" indent="-263525" algn="l" defTabSz="1055688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13.gif"/><Relationship Id="rId7" Type="http://schemas.openxmlformats.org/officeDocument/2006/relationships/hyperlink" Target="http://www.sergrasan.com/" TargetMode="Externa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6" Type="http://schemas.openxmlformats.org/officeDocument/2006/relationships/hyperlink" Target="http://www.sergrasan.com/ahlibonisilides" TargetMode="External"/><Relationship Id="rId5" Type="http://schemas.openxmlformats.org/officeDocument/2006/relationships/hyperlink" Target="http://www.sergrasan.com/altivahelenaslides" TargetMode="External"/><Relationship Id="rId4" Type="http://schemas.openxmlformats.org/officeDocument/2006/relationships/hyperlink" Target="http://www.rosemaryross.com.br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019175" y="2141538"/>
            <a:ext cx="4175125" cy="4537075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3" name="Retângulo 2"/>
          <p:cNvSpPr>
            <a:spLocks noChangeArrowheads="1"/>
          </p:cNvSpPr>
          <p:nvPr/>
        </p:nvSpPr>
        <p:spPr bwMode="auto">
          <a:xfrm>
            <a:off x="6084888" y="2889250"/>
            <a:ext cx="467042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pt-BR" sz="2800" b="1"/>
              <a:t>QUERIDO MENINO JESUS</a:t>
            </a:r>
            <a:endParaRPr lang="pt-BR" sz="2800"/>
          </a:p>
        </p:txBody>
      </p:sp>
      <p:sp>
        <p:nvSpPr>
          <p:cNvPr id="4" name="Retângulo 3"/>
          <p:cNvSpPr>
            <a:spLocks noChangeArrowheads="1"/>
          </p:cNvSpPr>
          <p:nvPr/>
        </p:nvSpPr>
        <p:spPr bwMode="auto">
          <a:xfrm>
            <a:off x="6918325" y="5526088"/>
            <a:ext cx="23637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sz="2000"/>
              <a:t>Rosemary de Ross</a:t>
            </a:r>
          </a:p>
        </p:txBody>
      </p:sp>
    </p:spTree>
  </p:cSld>
  <p:clrMapOvr>
    <a:masterClrMapping/>
  </p:clrMapOvr>
  <p:transition spd="slow" advTm="7526">
    <p:diamond/>
    <p:sndAc>
      <p:stSnd loop="1">
        <p:snd r:embed="rId2" name="Claudio Rios-PazNaTer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1019175" y="2141538"/>
            <a:ext cx="4175125" cy="4537075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6" name="Retângulo 5"/>
          <p:cNvSpPr>
            <a:spLocks noChangeArrowheads="1"/>
          </p:cNvSpPr>
          <p:nvPr/>
        </p:nvSpPr>
        <p:spPr bwMode="auto">
          <a:xfrm>
            <a:off x="5768975" y="2674938"/>
            <a:ext cx="4581525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sz="2800"/>
              <a:t>Estes são os meus pedidos</a:t>
            </a:r>
          </a:p>
          <a:p>
            <a:pPr algn="ctr" eaLnBrk="1" hangingPunct="1"/>
            <a:r>
              <a:rPr lang="pt-BR" sz="2800"/>
              <a:t> para este Natal...</a:t>
            </a:r>
          </a:p>
        </p:txBody>
      </p:sp>
      <p:sp>
        <p:nvSpPr>
          <p:cNvPr id="7" name="Retângulo 6"/>
          <p:cNvSpPr>
            <a:spLocks noChangeArrowheads="1"/>
          </p:cNvSpPr>
          <p:nvPr/>
        </p:nvSpPr>
        <p:spPr bwMode="auto">
          <a:xfrm>
            <a:off x="5538788" y="4230688"/>
            <a:ext cx="5651500" cy="2246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sz="2800"/>
              <a:t>Que sejamos capazes de levar a luz do presépio a todas as pessoas, para que a Tua </a:t>
            </a:r>
            <a:r>
              <a:rPr lang="pt-BR" sz="2800" b="1"/>
              <a:t>LUZ</a:t>
            </a:r>
            <a:r>
              <a:rPr lang="pt-BR" sz="2800"/>
              <a:t> brilhe nos corações das pessoas que ainda não Te conhecem.</a:t>
            </a:r>
          </a:p>
        </p:txBody>
      </p:sp>
    </p:spTree>
  </p:cSld>
  <p:clrMapOvr>
    <a:masterClrMapping/>
  </p:clrMapOvr>
  <p:transition spd="slow" advTm="22809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019175" y="2141538"/>
            <a:ext cx="4175125" cy="4537075"/>
          </a:xfrm>
          <a:prstGeom prst="rect">
            <a:avLst/>
          </a:prstGeom>
          <a:blipFill dpi="0"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5" name="Retângulo 4"/>
          <p:cNvSpPr>
            <a:spLocks noChangeArrowheads="1"/>
          </p:cNvSpPr>
          <p:nvPr/>
        </p:nvSpPr>
        <p:spPr bwMode="auto">
          <a:xfrm>
            <a:off x="5364163" y="3581400"/>
            <a:ext cx="5651500" cy="224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sz="2800"/>
              <a:t>Que as luzes deste Natal iluminem a alma dos homens, mostrando a todos que o amor é necessário para que a </a:t>
            </a:r>
            <a:r>
              <a:rPr lang="pt-BR" sz="2800" b="1"/>
              <a:t>PAZ</a:t>
            </a:r>
            <a:r>
              <a:rPr lang="pt-BR" sz="2800"/>
              <a:t> prevaleça.</a:t>
            </a:r>
          </a:p>
        </p:txBody>
      </p:sp>
    </p:spTree>
  </p:cSld>
  <p:clrMapOvr>
    <a:masterClrMapping/>
  </p:clrMapOvr>
  <p:transition spd="slow" advTm="13884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019175" y="2141538"/>
            <a:ext cx="4175125" cy="4537075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5" name="Retângulo 4"/>
          <p:cNvSpPr>
            <a:spLocks noChangeArrowheads="1"/>
          </p:cNvSpPr>
          <p:nvPr/>
        </p:nvSpPr>
        <p:spPr bwMode="auto">
          <a:xfrm>
            <a:off x="5435600" y="3348038"/>
            <a:ext cx="5651500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sz="2800"/>
              <a:t>Que o coração dos homens seja renovado pela</a:t>
            </a:r>
            <a:r>
              <a:rPr lang="pt-BR" sz="2800" b="1"/>
              <a:t> ESPERANÇA, </a:t>
            </a:r>
            <a:r>
              <a:rPr lang="pt-BR" sz="2800"/>
              <a:t>e que tenham forças para continuar renascendo a cada dia.</a:t>
            </a:r>
          </a:p>
        </p:txBody>
      </p:sp>
    </p:spTree>
  </p:cSld>
  <p:clrMapOvr>
    <a:masterClrMapping/>
  </p:clrMapOvr>
  <p:transition spd="slow" advTm="11066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019175" y="2141538"/>
            <a:ext cx="4175125" cy="4537075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5" name="Retângulo 4"/>
          <p:cNvSpPr>
            <a:spLocks noChangeArrowheads="1"/>
          </p:cNvSpPr>
          <p:nvPr/>
        </p:nvSpPr>
        <p:spPr bwMode="auto">
          <a:xfrm>
            <a:off x="5435600" y="3533775"/>
            <a:ext cx="5651500" cy="1814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sz="2800"/>
              <a:t>Que tenhamos uma </a:t>
            </a:r>
            <a:r>
              <a:rPr lang="pt-BR" sz="2800" b="1"/>
              <a:t>FÉ</a:t>
            </a:r>
            <a:r>
              <a:rPr lang="pt-BR" sz="2800"/>
              <a:t> inabalável para que possamos enfrentar as dificuldades e os desafios do dia a dia com serenidade.</a:t>
            </a:r>
          </a:p>
        </p:txBody>
      </p:sp>
    </p:spTree>
  </p:cSld>
  <p:clrMapOvr>
    <a:masterClrMapping/>
  </p:clrMapOvr>
  <p:transition spd="slow" advTm="10453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046163" y="2211388"/>
            <a:ext cx="4175125" cy="4537075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5" name="Retângulo 4"/>
          <p:cNvSpPr>
            <a:spLocks noChangeArrowheads="1"/>
          </p:cNvSpPr>
          <p:nvPr/>
        </p:nvSpPr>
        <p:spPr bwMode="auto">
          <a:xfrm>
            <a:off x="5508625" y="3879850"/>
            <a:ext cx="56515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sz="2400"/>
              <a:t>Que compreendamos o verdadeiro sentido do </a:t>
            </a:r>
            <a:r>
              <a:rPr lang="pt-BR" sz="2400" b="1"/>
              <a:t>AMOR</a:t>
            </a:r>
            <a:r>
              <a:rPr lang="pt-BR" sz="2400"/>
              <a:t> que está acima dos bens materiais, poder, status ou fama.</a:t>
            </a:r>
          </a:p>
        </p:txBody>
      </p:sp>
    </p:spTree>
  </p:cSld>
  <p:clrMapOvr>
    <a:masterClrMapping/>
  </p:clrMapOvr>
  <p:transition spd="slow" advTm="14344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019175" y="2141538"/>
            <a:ext cx="4175125" cy="4537075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5" name="Retângulo 4"/>
          <p:cNvSpPr>
            <a:spLocks noChangeArrowheads="1"/>
          </p:cNvSpPr>
          <p:nvPr/>
        </p:nvSpPr>
        <p:spPr bwMode="auto">
          <a:xfrm>
            <a:off x="5508625" y="3438525"/>
            <a:ext cx="5651500" cy="224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sz="2800"/>
              <a:t>Que sejamos imbuídos pelo espírito de </a:t>
            </a:r>
            <a:r>
              <a:rPr lang="pt-BR" sz="2800" b="1"/>
              <a:t>SOLIDARIEDADE</a:t>
            </a:r>
            <a:r>
              <a:rPr lang="pt-BR" sz="2800"/>
              <a:t> distribuindo carinho, partilhando amizade e preocupando-nos com o bem estar do próximo.</a:t>
            </a:r>
          </a:p>
        </p:txBody>
      </p:sp>
    </p:spTree>
  </p:cSld>
  <p:clrMapOvr>
    <a:masterClrMapping/>
  </p:clrMapOvr>
  <p:transition spd="slow" advTm="1344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019175" y="2141538"/>
            <a:ext cx="4175125" cy="4537075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5508625" y="3125788"/>
            <a:ext cx="5651500" cy="26765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800" dirty="0">
                <a:latin typeface="Arial" charset="0"/>
              </a:rPr>
              <a:t>O Natal é uma data especial. Que sejamos capazes de viver neste dia a arte do </a:t>
            </a:r>
            <a:r>
              <a:rPr lang="pt-BR" sz="2800" b="1" cap="all" dirty="0">
                <a:latin typeface="Arial" charset="0"/>
              </a:rPr>
              <a:t>encontro</a:t>
            </a:r>
            <a:r>
              <a:rPr lang="pt-BR" sz="2800" b="1" dirty="0">
                <a:latin typeface="Arial" charset="0"/>
              </a:rPr>
              <a:t>,</a:t>
            </a:r>
            <a:r>
              <a:rPr lang="pt-BR" sz="2800" dirty="0">
                <a:latin typeface="Arial" charset="0"/>
              </a:rPr>
              <a:t> do reencontro, da renovação dos sonhos e ideais, na família e na sociedade.</a:t>
            </a:r>
          </a:p>
        </p:txBody>
      </p:sp>
    </p:spTree>
  </p:cSld>
  <p:clrMapOvr>
    <a:masterClrMapping/>
  </p:clrMapOvr>
  <p:transition spd="slow" advTm="15829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019175" y="2141538"/>
            <a:ext cx="4175125" cy="4537075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5" name="Retângulo 4"/>
          <p:cNvSpPr>
            <a:spLocks noChangeArrowheads="1"/>
          </p:cNvSpPr>
          <p:nvPr/>
        </p:nvSpPr>
        <p:spPr bwMode="auto">
          <a:xfrm>
            <a:off x="5724525" y="2862263"/>
            <a:ext cx="5322888" cy="3538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sz="2800"/>
              <a:t>Que neste Natal, o </a:t>
            </a:r>
            <a:r>
              <a:rPr lang="pt-BR" sz="2800" b="1"/>
              <a:t>SALVADOR</a:t>
            </a:r>
            <a:r>
              <a:rPr lang="pt-BR" sz="2800"/>
              <a:t> da humanidade esteja em todos os lares, as casas e os locais de convívio. Que possamos sentir a sua presença em cada gesto, e sejamos capazes de compartilhar a paz, a alegria, a esperança e o amor.</a:t>
            </a:r>
          </a:p>
        </p:txBody>
      </p:sp>
    </p:spTree>
  </p:cSld>
  <p:clrMapOvr>
    <a:masterClrMapping/>
  </p:clrMapOvr>
  <p:transition spd="slow" advTm="20726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019175" y="2141538"/>
            <a:ext cx="4175125" cy="4537075"/>
          </a:xfrm>
          <a:prstGeom prst="rect">
            <a:avLst/>
          </a:prstGeom>
          <a:blipFill dpi="0"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5" name="Retângulo 4"/>
          <p:cNvSpPr>
            <a:spLocks noChangeArrowheads="1"/>
          </p:cNvSpPr>
          <p:nvPr/>
        </p:nvSpPr>
        <p:spPr bwMode="auto">
          <a:xfrm>
            <a:off x="5653088" y="3286125"/>
            <a:ext cx="5327650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sz="2800" b="1"/>
              <a:t>SENHOR</a:t>
            </a:r>
            <a:r>
              <a:rPr lang="pt-BR" sz="2800"/>
              <a:t> abençoe minha família e meus amigos, e os proteja em todos os momentos do NATAL e durante todos os dias do </a:t>
            </a:r>
            <a:r>
              <a:rPr lang="pt-BR" sz="2800" b="1"/>
              <a:t>ANO NOVO.</a:t>
            </a:r>
          </a:p>
        </p:txBody>
      </p:sp>
    </p:spTree>
  </p:cSld>
  <p:clrMapOvr>
    <a:masterClrMapping/>
  </p:clrMapOvr>
  <p:transition spd="slow" advTm="11606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019175" y="2141538"/>
            <a:ext cx="4175125" cy="4537075"/>
          </a:xfrm>
          <a:prstGeom prst="rect">
            <a:avLst/>
          </a:prstGeom>
          <a:blipFill dpi="0"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5" name="Retângulo 4"/>
          <p:cNvSpPr>
            <a:spLocks noChangeArrowheads="1"/>
          </p:cNvSpPr>
          <p:nvPr/>
        </p:nvSpPr>
        <p:spPr bwMode="auto">
          <a:xfrm>
            <a:off x="5483225" y="3438525"/>
            <a:ext cx="565150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sz="2800"/>
              <a:t>Que a graça e o amor do </a:t>
            </a:r>
            <a:r>
              <a:rPr lang="pt-BR" sz="2800" b="1"/>
              <a:t>MENINO JESUS </a:t>
            </a:r>
            <a:r>
              <a:rPr lang="pt-BR" sz="2800"/>
              <a:t>esteja sempre em nossos corações!</a:t>
            </a:r>
          </a:p>
        </p:txBody>
      </p:sp>
    </p:spTree>
  </p:cSld>
  <p:clrMapOvr>
    <a:masterClrMapping/>
  </p:clrMapOvr>
  <p:transition spd="slow" advTm="6937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019175" y="2141538"/>
            <a:ext cx="4175125" cy="4537075"/>
          </a:xfrm>
          <a:prstGeom prst="rect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24579" name="CaixaDeTexto 4"/>
          <p:cNvSpPr txBox="1">
            <a:spLocks noChangeArrowheads="1"/>
          </p:cNvSpPr>
          <p:nvPr/>
        </p:nvSpPr>
        <p:spPr bwMode="auto">
          <a:xfrm>
            <a:off x="6443663" y="2357438"/>
            <a:ext cx="36734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sz="1800" b="1"/>
              <a:t>Créditos</a:t>
            </a:r>
          </a:p>
        </p:txBody>
      </p:sp>
      <p:sp>
        <p:nvSpPr>
          <p:cNvPr id="24580" name="CaixaDeTexto 5"/>
          <p:cNvSpPr txBox="1">
            <a:spLocks noChangeArrowheads="1"/>
          </p:cNvSpPr>
          <p:nvPr/>
        </p:nvSpPr>
        <p:spPr bwMode="auto">
          <a:xfrm>
            <a:off x="6011863" y="2892425"/>
            <a:ext cx="45370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sz="1800" b="1"/>
              <a:t>Texto: Rosemary de Ross</a:t>
            </a:r>
          </a:p>
        </p:txBody>
      </p:sp>
      <p:sp>
        <p:nvSpPr>
          <p:cNvPr id="24581" name="CaixaDeTexto 6"/>
          <p:cNvSpPr txBox="1">
            <a:spLocks noChangeArrowheads="1"/>
          </p:cNvSpPr>
          <p:nvPr/>
        </p:nvSpPr>
        <p:spPr bwMode="auto">
          <a:xfrm>
            <a:off x="5922963" y="3297238"/>
            <a:ext cx="48958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sz="1800" b="1">
                <a:hlinkClick r:id="rId4"/>
              </a:rPr>
              <a:t>www.rosemaryross.com.br/</a:t>
            </a:r>
            <a:endParaRPr lang="pt-BR" sz="1800" b="1"/>
          </a:p>
        </p:txBody>
      </p:sp>
      <p:sp>
        <p:nvSpPr>
          <p:cNvPr id="24582" name="CaixaDeTexto 7"/>
          <p:cNvSpPr txBox="1">
            <a:spLocks noChangeArrowheads="1"/>
          </p:cNvSpPr>
          <p:nvPr/>
        </p:nvSpPr>
        <p:spPr bwMode="auto">
          <a:xfrm>
            <a:off x="6102350" y="3775075"/>
            <a:ext cx="47164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sz="1800" b="1"/>
              <a:t>Imagens: Internet</a:t>
            </a:r>
          </a:p>
        </p:txBody>
      </p:sp>
      <p:sp>
        <p:nvSpPr>
          <p:cNvPr id="24583" name="CaixaDeTexto 8"/>
          <p:cNvSpPr txBox="1">
            <a:spLocks noChangeArrowheads="1"/>
          </p:cNvSpPr>
          <p:nvPr/>
        </p:nvSpPr>
        <p:spPr bwMode="auto">
          <a:xfrm>
            <a:off x="5805488" y="4224338"/>
            <a:ext cx="47164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sz="1800" b="1"/>
              <a:t>Música: Claudio Rios – Paz na Terra</a:t>
            </a:r>
          </a:p>
        </p:txBody>
      </p:sp>
      <p:sp>
        <p:nvSpPr>
          <p:cNvPr id="24584" name="CaixaDeTexto 9"/>
          <p:cNvSpPr txBox="1">
            <a:spLocks noChangeArrowheads="1"/>
          </p:cNvSpPr>
          <p:nvPr/>
        </p:nvSpPr>
        <p:spPr bwMode="auto">
          <a:xfrm>
            <a:off x="5364163" y="4629150"/>
            <a:ext cx="58324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sz="1800" b="1"/>
              <a:t>Formatação: Altiva Helena Silva Liboni – Franca SP</a:t>
            </a:r>
          </a:p>
        </p:txBody>
      </p:sp>
      <p:sp>
        <p:nvSpPr>
          <p:cNvPr id="24585" name="CaixaDeTexto 10"/>
          <p:cNvSpPr txBox="1">
            <a:spLocks noChangeArrowheads="1"/>
          </p:cNvSpPr>
          <p:nvPr/>
        </p:nvSpPr>
        <p:spPr bwMode="auto">
          <a:xfrm>
            <a:off x="7164388" y="5238750"/>
            <a:ext cx="22320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sz="1800" b="1"/>
              <a:t>Visite os sites:</a:t>
            </a:r>
          </a:p>
        </p:txBody>
      </p:sp>
      <p:sp>
        <p:nvSpPr>
          <p:cNvPr id="24586" name="CaixaDeTexto 11"/>
          <p:cNvSpPr txBox="1">
            <a:spLocks noChangeArrowheads="1"/>
          </p:cNvSpPr>
          <p:nvPr/>
        </p:nvSpPr>
        <p:spPr bwMode="auto">
          <a:xfrm>
            <a:off x="5922963" y="6613525"/>
            <a:ext cx="47164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sz="1800" b="1">
                <a:hlinkClick r:id="rId5"/>
              </a:rPr>
              <a:t>www.sergrasan.com/altivahelenaslides</a:t>
            </a:r>
            <a:endParaRPr lang="pt-BR" sz="1800" b="1"/>
          </a:p>
        </p:txBody>
      </p:sp>
      <p:sp>
        <p:nvSpPr>
          <p:cNvPr id="24587" name="CaixaDeTexto 12"/>
          <p:cNvSpPr txBox="1">
            <a:spLocks noChangeArrowheads="1"/>
          </p:cNvSpPr>
          <p:nvPr/>
        </p:nvSpPr>
        <p:spPr bwMode="auto">
          <a:xfrm>
            <a:off x="5922963" y="6111875"/>
            <a:ext cx="47164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sz="1800" b="1">
                <a:hlinkClick r:id="rId6"/>
              </a:rPr>
              <a:t>www.sergrasan.com/ahlibonislides</a:t>
            </a:r>
            <a:endParaRPr lang="pt-BR" sz="1800" b="1"/>
          </a:p>
        </p:txBody>
      </p:sp>
      <p:sp>
        <p:nvSpPr>
          <p:cNvPr id="24588" name="CaixaDeTexto 13"/>
          <p:cNvSpPr txBox="1">
            <a:spLocks noChangeArrowheads="1"/>
          </p:cNvSpPr>
          <p:nvPr/>
        </p:nvSpPr>
        <p:spPr bwMode="auto">
          <a:xfrm>
            <a:off x="6443663" y="5607050"/>
            <a:ext cx="374491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sz="1800" b="1">
                <a:hlinkClick r:id="rId7"/>
              </a:rPr>
              <a:t>www.sergrasan.com/</a:t>
            </a:r>
            <a:endParaRPr lang="pt-BR" sz="1800" b="1"/>
          </a:p>
        </p:txBody>
      </p:sp>
      <p:pic>
        <p:nvPicPr>
          <p:cNvPr id="18" name="Imagem 1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304588" cy="7164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13802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"/>
</p:tagLst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407</TotalTime>
  <Words>315</Words>
  <Application>Microsoft Office PowerPoint</Application>
  <PresentationFormat>Personalizar</PresentationFormat>
  <Paragraphs>24</Paragraphs>
  <Slides>12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5" baseType="lpstr">
      <vt:lpstr>Arial</vt:lpstr>
      <vt:lpstr>Calibri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Encante-se</dc:title>
  <dc:creator>Altiva Helena Silva Liboni</dc:creator>
  <cp:keywords>Ahliboni Slides</cp:keywords>
  <cp:lastModifiedBy>Altiva Helena Silva Liboni</cp:lastModifiedBy>
  <cp:revision>46</cp:revision>
  <dcterms:created xsi:type="dcterms:W3CDTF">2011-08-30T01:41:05Z</dcterms:created>
  <dcterms:modified xsi:type="dcterms:W3CDTF">2013-12-10T01:10:57Z</dcterms:modified>
  <cp:contentStatus/>
</cp:coreProperties>
</file>