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Fk3aFOjG9KcKdNoGdaxQvw==" hashData="qFtQv8OtKX3hZQIkvTNrLjBXJtO/Ld4nUiwlzBjKtURpYIcWENPB7Sc6JX0XzpoTNKE3uuGXiDfCvj3toS/MG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37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424828"/>
      </p:ext>
    </p:extLst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2631291"/>
      </p:ext>
    </p:extLst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98674480"/>
      </p:ext>
    </p:extLst>
  </p:cSld>
  <p:clrMapOvr>
    <a:masterClrMapping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458343"/>
      </p:ext>
    </p:extLst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5846004"/>
      </p:ext>
    </p:extLst>
  </p:cSld>
  <p:clrMapOvr>
    <a:masterClrMapping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705736"/>
      </p:ext>
    </p:extLst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5935726"/>
      </p:ext>
    </p:extLst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502499841"/>
      </p:ext>
    </p:extLst>
  </p:cSld>
  <p:clrMapOvr>
    <a:masterClrMapping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685978785"/>
      </p:ext>
    </p:extLst>
  </p:cSld>
  <p:clrMapOvr>
    <a:masterClrMapping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8167360"/>
      </p:ext>
    </p:extLst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9101223"/>
      </p:ext>
    </p:extLst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rosa-meu-PEQ"/>
          <p:cNvPicPr>
            <a:picLocks noChangeAspect="1" noChangeArrowheads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1"/>
          <p:cNvSpPr>
            <a:spLocks noChangeArrowheads="1"/>
          </p:cNvSpPr>
          <p:nvPr userDrawn="1"/>
        </p:nvSpPr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www.leticiathoompson.net" TargetMode="External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hyperlink" Target="mailto:www.sergrasan.com/altivahelenaslides" TargetMode="External"/><Relationship Id="rId5" Type="http://schemas.openxmlformats.org/officeDocument/2006/relationships/hyperlink" Target="http://www.sergrasan.com/ahlibonis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flo313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8538" y="908050"/>
            <a:ext cx="4191000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b="0" i="0">
              <a:solidFill>
                <a:srgbClr val="FF99FF"/>
              </a:solidFill>
            </a:endParaRPr>
          </a:p>
        </p:txBody>
      </p:sp>
      <p:pic>
        <p:nvPicPr>
          <p:cNvPr id="2060" name="Picture 12" descr="tt3311839flt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513" y="3860800"/>
            <a:ext cx="4695825" cy="771525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tt3311867flt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3350" y="5748338"/>
            <a:ext cx="3819525" cy="5715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 advTm="13572">
    <p:randomBar dir="vert"/>
    <p:sndAc>
      <p:stSnd loop="1">
        <p:snd r:embed="rId3" name="Ernesto_Cortazar_-_Moon_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rosa pintad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120532" cy="388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763713" y="4437063"/>
            <a:ext cx="5832475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Seria hipocrisia de nossa parte dizer que as aparências não contribuem nesse mundo onde a imagem funciona como um cartão de visitas: é o que se vê em primeiro lugar, o que chama a atenção ou provoca, de imediato, uma reação positiva ou contrária.</a:t>
            </a:r>
          </a:p>
        </p:txBody>
      </p:sp>
    </p:spTree>
    <p:custDataLst>
      <p:tags r:id="rId1"/>
    </p:custDataLst>
  </p:cSld>
  <p:clrMapOvr>
    <a:masterClrMapping/>
  </p:clrMapOvr>
  <p:transition spd="med" advTm="2745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oal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120680" cy="403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692275" y="4500563"/>
            <a:ext cx="5688013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Ignorar fatores da realidade que vivemos não nos faz melhores, mais humildes ou sábios .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884363" y="5345113"/>
            <a:ext cx="5400675" cy="101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Saber cuidar de si com o mesmo carinho e atenção com o qual cuidamos das coisas que mais amamos é sinal de sabedoria.</a:t>
            </a:r>
          </a:p>
        </p:txBody>
      </p:sp>
    </p:spTree>
    <p:custDataLst>
      <p:tags r:id="rId1"/>
    </p:custDataLst>
  </p:cSld>
  <p:clrMapOvr>
    <a:masterClrMapping/>
  </p:clrMapOvr>
  <p:transition spd="med" advTm="268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7"/>
          <p:cNvSpPr txBox="1">
            <a:spLocks noChangeArrowheads="1"/>
          </p:cNvSpPr>
          <p:nvPr/>
        </p:nvSpPr>
        <p:spPr bwMode="auto">
          <a:xfrm>
            <a:off x="1908175" y="4797425"/>
            <a:ext cx="532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BR" b="0" i="0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619250" y="3981450"/>
            <a:ext cx="5834063" cy="132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O que não podemos e devemos evitar é que as aparências nos enganem e maquiem as verdadeiras belezas que estão no interior de cada um.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476375" y="5445125"/>
            <a:ext cx="6119813" cy="98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Aquelas coisas tão especiais e essenciais que só podem ser vistas quando abrimos os ol</a:t>
            </a:r>
            <a:r>
              <a:rPr lang="pt-BR"/>
              <a:t>hos do nosso coração e da nossa alma.</a:t>
            </a:r>
          </a:p>
        </p:txBody>
      </p:sp>
      <p:pic>
        <p:nvPicPr>
          <p:cNvPr id="6154" name="Picture 10" descr="mascarada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0796" y="332656"/>
            <a:ext cx="6105392" cy="3648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custDataLst>
      <p:tags r:id="rId1"/>
    </p:custDataLst>
  </p:cSld>
  <p:clrMapOvr>
    <a:masterClrMapping/>
  </p:clrMapOvr>
  <p:transition spd="med" advTm="2798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79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jornal-peq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120680" cy="4103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692275" y="4868863"/>
            <a:ext cx="583247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É quando vemos através das aparências e penetramos no eu de cada pessoa que percebemos as riquezas que se escondem, que as conhecemos verdadeiramente.</a:t>
            </a:r>
          </a:p>
        </p:txBody>
      </p:sp>
    </p:spTree>
    <p:custDataLst>
      <p:tags r:id="rId1"/>
    </p:custDataLst>
  </p:cSld>
  <p:clrMapOvr>
    <a:masterClrMapping/>
  </p:clrMapOvr>
  <p:transition spd="med" advTm="2400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mulher-grande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0990" y="332656"/>
            <a:ext cx="6177354" cy="403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692275" y="4797425"/>
            <a:ext cx="5688013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Aprendemos com a vida que as aparências não somente enganam ou criam ideias falsas e preconceitos, mas que com o tempo elas se apagam.</a:t>
            </a:r>
          </a:p>
        </p:txBody>
      </p:sp>
    </p:spTree>
    <p:custDataLst>
      <p:tags r:id="rId1"/>
    </p:custDataLst>
  </p:cSld>
  <p:clrMapOvr>
    <a:masterClrMapping/>
  </p:clrMapOvr>
  <p:transition spd="med" advTm="2032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jard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159377" cy="403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835150" y="4508500"/>
            <a:ext cx="54737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A beleza exterior não é eterna.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908175" y="5013325"/>
            <a:ext cx="554355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Mas a que vem do interior não cria rugas, a terra não consome e se ela deve se modificar é para ficar ainda mais aprimorada com a idade e as vivências.</a:t>
            </a:r>
          </a:p>
        </p:txBody>
      </p:sp>
    </p:spTree>
    <p:custDataLst>
      <p:tags r:id="rId1"/>
    </p:custDataLst>
  </p:cSld>
  <p:clrMapOvr>
    <a:masterClrMapping/>
  </p:clrMapOvr>
  <p:transition spd="med" advTm="3141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familia, mae e filh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9320" y="332656"/>
            <a:ext cx="6107016" cy="403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692275" y="4724400"/>
            <a:ext cx="5688013" cy="163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A bondade, o altruísmo, o amor que nos torna compreensivos e tolerantes são belezas invisíveis, mas tão enriquecedoras que tornam o mais comum e simples dos mortais em um ser excepcional.</a:t>
            </a:r>
          </a:p>
        </p:txBody>
      </p:sp>
    </p:spTree>
    <p:custDataLst>
      <p:tags r:id="rId1"/>
    </p:custDataLst>
  </p:cSld>
  <p:clrMapOvr>
    <a:masterClrMapping/>
  </p:clrMapOvr>
  <p:transition spd="med" advTm="2455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biblia-no-salmo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85763"/>
            <a:ext cx="6120681" cy="3959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087563" y="4459288"/>
            <a:ext cx="5400675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Talvez seja por isso mesmo que, segundo a Bíblia, Jesus veio da forma mais simples e fisicamente não possuía atrativos. 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068513" y="5475288"/>
            <a:ext cx="5400675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Tudo o que nos deixou e ensinou perdura até hoje, ficará amanhã e ainda por séculos e séculos</a:t>
            </a:r>
            <a:r>
              <a:rPr lang="pt-BR"/>
              <a:t>.</a:t>
            </a:r>
          </a:p>
        </p:txBody>
      </p:sp>
    </p:spTree>
    <p:custDataLst>
      <p:tags r:id="rId1"/>
    </p:custDataLst>
  </p:cSld>
  <p:clrMapOvr>
    <a:masterClrMapping/>
  </p:clrMapOvr>
  <p:transition spd="med" advTm="2694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6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senh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6121325" cy="4248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871663" y="4941888"/>
            <a:ext cx="5329237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E só aqueles que foram e são capazes de ver através das aparências é que souberam amá-lo de todo coração, de toda alma e de todo entendimento.</a:t>
            </a:r>
          </a:p>
        </p:txBody>
      </p:sp>
    </p:spTree>
    <p:custDataLst>
      <p:tags r:id="rId1"/>
    </p:custDataLst>
  </p:cSld>
  <p:clrMapOvr>
    <a:masterClrMapping/>
  </p:clrMapOvr>
  <p:transition spd="med" advTm="2413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ru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4788" y="332656"/>
            <a:ext cx="6121548" cy="3959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835150" y="4786313"/>
            <a:ext cx="5545138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Só os que entendem isso nos dias atuais é que podem crescer em sabedoria, dão-se aos outros sem contar e se dirigem, passo a passo, na direção dos braços do Pai.</a:t>
            </a:r>
          </a:p>
        </p:txBody>
      </p:sp>
    </p:spTree>
    <p:custDataLst>
      <p:tags r:id="rId1"/>
    </p:custDataLst>
  </p:cSld>
  <p:clrMapOvr>
    <a:masterClrMapping/>
  </p:clrMapOvr>
  <p:transition spd="med" advTm="2649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476375" y="333375"/>
            <a:ext cx="6262688" cy="6191250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484438" y="836613"/>
            <a:ext cx="43195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/>
              <a:t>CRÉDITOS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763713" y="1773238"/>
            <a:ext cx="5761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BR" sz="2400"/>
              <a:t>Texto _ </a:t>
            </a:r>
            <a:r>
              <a:rPr lang="pt-BR" sz="2000"/>
              <a:t>Letícia Thompson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916238" y="22621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BR">
                <a:hlinkClick r:id="rId3"/>
              </a:rPr>
              <a:t>www.leticiathompson.net</a:t>
            </a:r>
            <a:endParaRPr lang="pt-BR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835150" y="2711450"/>
            <a:ext cx="4105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BR" sz="2400"/>
              <a:t>Imagens _ </a:t>
            </a:r>
            <a:r>
              <a:rPr lang="pt-BR" sz="2000"/>
              <a:t>Internet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798638" y="3213100"/>
            <a:ext cx="5546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BR" sz="2400"/>
              <a:t>Música _ </a:t>
            </a:r>
            <a:r>
              <a:rPr lang="pt-BR" sz="2000"/>
              <a:t>Moon River _ Ernesto Cortazar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763713" y="3670300"/>
            <a:ext cx="4752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BR" sz="2400"/>
              <a:t>Formatação _ 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3887788" y="3762375"/>
            <a:ext cx="4032250" cy="86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BR" sz="2000"/>
              <a:t>Altiva Helena Silva Liboni</a:t>
            </a:r>
          </a:p>
          <a:p>
            <a:pPr algn="l" eaLnBrk="1" hangingPunct="1">
              <a:spcBef>
                <a:spcPct val="50000"/>
              </a:spcBef>
            </a:pPr>
            <a:r>
              <a:rPr lang="pt-BR" sz="2000"/>
              <a:t>Franca _ SP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2268538" y="3998913"/>
            <a:ext cx="4751387" cy="244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BR"/>
              <a:t>                      </a:t>
            </a:r>
          </a:p>
          <a:p>
            <a:pPr algn="l" eaLnBrk="1" hangingPunct="1">
              <a:spcBef>
                <a:spcPct val="50000"/>
              </a:spcBef>
            </a:pPr>
            <a:endParaRPr lang="pt-BR"/>
          </a:p>
          <a:p>
            <a:pPr eaLnBrk="1" hangingPunct="1">
              <a:spcBef>
                <a:spcPct val="50000"/>
              </a:spcBef>
            </a:pPr>
            <a:r>
              <a:rPr lang="pt-BR"/>
              <a:t>Visite os sites:</a:t>
            </a:r>
          </a:p>
          <a:p>
            <a:pPr eaLnBrk="1" hangingPunct="1">
              <a:spcBef>
                <a:spcPct val="50000"/>
              </a:spcBef>
            </a:pPr>
            <a:r>
              <a:rPr lang="pt-BR">
                <a:hlinkClick r:id="rId4"/>
              </a:rPr>
              <a:t>www.sergrasan.com</a:t>
            </a:r>
            <a:endParaRPr lang="pt-BR"/>
          </a:p>
          <a:p>
            <a:pPr eaLnBrk="1" hangingPunct="1">
              <a:spcBef>
                <a:spcPct val="50000"/>
              </a:spcBef>
            </a:pPr>
            <a:r>
              <a:rPr lang="pt-BR">
                <a:hlinkClick r:id="rId5"/>
              </a:rPr>
              <a:t>www.sergrasan.com/ahlibonislides</a:t>
            </a:r>
            <a:endParaRPr lang="pt-BR"/>
          </a:p>
          <a:p>
            <a:pPr eaLnBrk="1" hangingPunct="1">
              <a:spcBef>
                <a:spcPct val="50000"/>
              </a:spcBef>
            </a:pPr>
            <a:r>
              <a:rPr lang="pt-BR">
                <a:hlinkClick r:id="rId6"/>
              </a:rPr>
              <a:t>www.sergrasan.com/altivahelenaslides</a:t>
            </a:r>
            <a:endParaRPr lang="pt-BR"/>
          </a:p>
        </p:txBody>
      </p:sp>
      <p:pic>
        <p:nvPicPr>
          <p:cNvPr id="14358" name="Picture 22" descr="beija-flor-peqw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41275"/>
            <a:ext cx="9144000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 advTm="7459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4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4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4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4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4" grpId="0"/>
      <p:bldP spid="14345" grpId="0"/>
      <p:bldP spid="14346" grpId="0"/>
      <p:bldP spid="1434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4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9|8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2|9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2|5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7|1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6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6.1|11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405</Words>
  <Application>Microsoft Office PowerPoint</Application>
  <PresentationFormat>Apresentação na tela (4:3)</PresentationFormat>
  <Paragraphs>28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4" baseType="lpstr">
      <vt:lpstr>Arial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Altiva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26</cp:revision>
  <dcterms:created xsi:type="dcterms:W3CDTF">2009-04-20T02:07:01Z</dcterms:created>
  <dcterms:modified xsi:type="dcterms:W3CDTF">2013-11-30T01:59:37Z</dcterms:modified>
</cp:coreProperties>
</file>