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jjbyLjFm6iltabNaSPSUw==" hashData="1GUJ82n+SX0jdn5t5ER8YRwhYAQ1oNptRVG6Pa+maMxaww6o3FrGmqsMjB9czKiGsLp9lbANwN7bHRtSIGHR3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>
      <p:cViewPr varScale="1">
        <p:scale>
          <a:sx n="56" d="100"/>
          <a:sy n="56" d="100"/>
        </p:scale>
        <p:origin x="28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44D4F-CAA5-444B-BA11-B937213055C6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90669-5391-4480-AA05-5195C87582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2643407"/>
      </p:ext>
    </p:extLst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0009F-0E55-43F5-B47B-44F33C559DEE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E9741-4B51-4796-B576-B52C2C19FA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1195252"/>
      </p:ext>
    </p:extLst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EE463-CBF4-4FFA-8AF3-C4880357485E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F5EDC-034A-4BDC-BE05-A7D8649A01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9770354"/>
      </p:ext>
    </p:extLst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EA645-D893-479B-9B59-4B1114DB3131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468DC-EA99-43C4-86A6-2EF09A35DAD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0035789"/>
      </p:ext>
    </p:extLst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5C09E-78C4-4166-9F6E-FDB2C3FD5223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98963-619D-4287-8E1C-4F8C1F91A27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618855"/>
      </p:ext>
    </p:extLst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1A7C7-5B20-488F-8C1F-F42FE130DE72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5A572-9A69-4440-A3EA-A7085A1013B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1530843"/>
      </p:ext>
    </p:extLst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6A079-68A2-4C7A-9DDC-A94B7A161C34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F8F9D-FA5D-484C-8652-DCE5C49CD33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9873741"/>
      </p:ext>
    </p:extLst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B6A73-39AE-461D-ABFB-2E78731387A9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62AD-EE4B-4F2E-AC9E-49044E0209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4295405"/>
      </p:ext>
    </p:extLst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1CFC-0D8C-4FEB-8125-763414834728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982A-D8D1-491D-B24B-266E0C8D42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114454"/>
      </p:ext>
    </p:extLst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E77AE-155F-489C-BD52-15BF55F389BC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233CC-6D20-46AB-B343-D8F320A68F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405061"/>
      </p:ext>
    </p:extLst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3F381-394A-4F07-9265-B956E3C6D160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A9976-4EA4-43BC-99E4-20CCFD239D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334477"/>
      </p:ext>
    </p:extLst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45ABDC-0122-486A-B06F-DCD72AB19AC4}" type="datetimeFigureOut">
              <a:rPr lang="pt-BR"/>
              <a:pPr>
                <a:defRPr/>
              </a:pPr>
              <a:t>17/12/2014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101FE8-A56B-4280-AF62-9AEFF22C95D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lus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13.gif"/><Relationship Id="rId7" Type="http://schemas.openxmlformats.org/officeDocument/2006/relationships/hyperlink" Target="mailto:www.sergrasan.com/altivahelenaslide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rosemaryros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78659" y="3046908"/>
            <a:ext cx="2848858" cy="764184"/>
          </a:xfrm>
          <a:prstGeom prst="rect">
            <a:avLst/>
          </a:prstGeom>
          <a:ln>
            <a:noFill/>
          </a:ln>
        </p:spPr>
        <p:txBody>
          <a:bodyPr wrap="none">
            <a:prstTxWarp prst="textWave1">
              <a:avLst/>
            </a:prstTxWarp>
            <a:spAutoFit/>
          </a:bodyPr>
          <a:lstStyle/>
          <a:p>
            <a:pPr algn="ctr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Ano Novo</a:t>
            </a:r>
            <a:endParaRPr lang="pt-BR" sz="44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503488" y="5454650"/>
            <a:ext cx="46497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Rosemary de Ross</a:t>
            </a:r>
          </a:p>
        </p:txBody>
      </p:sp>
    </p:spTree>
  </p:cSld>
  <p:clrMapOvr>
    <a:masterClrMapping/>
  </p:clrMapOvr>
  <p:transition spd="slow" advTm="7504">
    <p:plus/>
    <p:sndAc>
      <p:stSnd loop="1">
        <p:snd r:embed="rId2" name="Cortazar Natal - Christmas Stockings - I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012825" y="693738"/>
            <a:ext cx="10475913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Mais um ano tem início...</a:t>
            </a: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Comecemos este novo ano, na esperança de que tudo irá se realizar da melhor maneira possível.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Tm="1297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0" y="404813"/>
            <a:ext cx="10104438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cada ano, surge uma possibilidade de aperfeiçoamento e superação de limites.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Tm="10808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06375" y="3746500"/>
            <a:ext cx="11779250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Sabemos que crescer intelectualmente,</a:t>
            </a: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espiritualmente e afetivamente faz parte do projeto de</a:t>
            </a: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amadurecimento pessoal, bem como a busca por aperfeiçoamento através de cursos e uma boa formação, faz parte do nosso crescimento profissional.</a:t>
            </a:r>
          </a:p>
          <a:p>
            <a:pPr algn="ctr" eaLnBrk="1" hangingPunct="1">
              <a:lnSpc>
                <a:spcPct val="107000"/>
              </a:lnSpc>
            </a:pPr>
            <a:endParaRPr lang="pt-BR" altLang="pt-BR" sz="360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pt-BR" altLang="pt-BR" sz="36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Tm="2056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8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6147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400050" y="5548313"/>
            <a:ext cx="1163955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Aproveitemos este início de ano, para fazer renascer em nós a pessoa que sempre desejamos ser.</a:t>
            </a:r>
            <a:endParaRPr lang="pt-BR" altLang="pt-BR" sz="36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Tm="11708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121920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341313" y="211138"/>
            <a:ext cx="111125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Aproveitemos para sermos alguém que valha a pena conhecer e com quem valha a pena conviver.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Tm="11688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33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0" y="0"/>
            <a:ext cx="12333288" cy="6858000"/>
          </a:xfrm>
          <a:prstGeom prst="rect">
            <a:avLst/>
          </a:prstGeom>
          <a:solidFill>
            <a:schemeClr val="tx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41288" y="4394200"/>
            <a:ext cx="12050712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Apesar dos desafios e das dificuldades que surgirem,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Deus nos conduzirá pela mão e nos guiará pelos caminhos deste novo ano, oferecendo-nos diversas oportunidades de crescimento.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Tm="1783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0" y="0"/>
            <a:ext cx="12192000" cy="6183313"/>
          </a:xfrm>
          <a:prstGeom prst="rect">
            <a:avLst/>
          </a:prstGeom>
          <a:solidFill>
            <a:schemeClr val="tx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354013" y="3719513"/>
            <a:ext cx="1148397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Lembre-se de que a verdadeira proteção vem de Deus!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Cheios de confiança e renovados, podemos saudar o novo ano que vem chegando, e seguir em frente 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6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confiando na graça que Ele nos oferece no dia-a-dia.</a:t>
            </a:r>
            <a:endParaRPr lang="pt-BR" altLang="pt-BR" sz="36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489" y="-232474"/>
            <a:ext cx="3372174" cy="316940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2058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62738" y="684234"/>
            <a:ext cx="6096000" cy="981487"/>
          </a:xfrm>
          <a:prstGeom prst="rect">
            <a:avLst/>
          </a:prstGeom>
        </p:spPr>
        <p:txBody>
          <a:bodyPr>
            <a:prstTxWarp prst="textInflate">
              <a:avLst/>
            </a:prstTxWarp>
            <a:spAutoFit/>
          </a:bodyPr>
          <a:lstStyle/>
          <a:p>
            <a:pPr algn="ctr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Abençoado e feliz Ano Novo</a:t>
            </a:r>
            <a:r>
              <a:rPr lang="pt-BR" sz="3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!</a:t>
            </a:r>
            <a:endParaRPr lang="pt-BR" sz="3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4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2707">
            <a:off x="7229475" y="681038"/>
            <a:ext cx="2124075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2707">
            <a:off x="3011488" y="1514475"/>
            <a:ext cx="2124075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75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9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0" y="0"/>
            <a:ext cx="12192000" cy="6997700"/>
          </a:xfrm>
          <a:prstGeom prst="rect">
            <a:avLst/>
          </a:prstGeom>
          <a:solidFill>
            <a:schemeClr val="tx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146175" y="5184775"/>
            <a:ext cx="9656763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</a:pPr>
            <a:r>
              <a:rPr lang="pt-BR" altLang="pt-BR" sz="3200" b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"Que louvem o Senhor por sua bondade e por suas maravilhas em favor dos homens".</a:t>
            </a:r>
            <a:endParaRPr lang="pt-BR" altLang="pt-BR" sz="32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7000"/>
              </a:lnSpc>
            </a:pPr>
            <a:r>
              <a:rPr lang="pt-BR" altLang="pt-BR" sz="3200" b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(Sl 107[106],15)</a:t>
            </a:r>
            <a:endParaRPr lang="pt-BR" altLang="pt-BR" sz="32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Tm="1545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43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613" y="0"/>
            <a:ext cx="6148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47052" y="391885"/>
            <a:ext cx="10994570" cy="60631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Créditos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Texto: Rosemary de Ross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www.rosemaryross.com.br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Formatação: Altiva Helena Silva Liboni – Franca SP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Música: Instrumental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Imagens: Internet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Visite os sites: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www.sergrasan.com</a:t>
            </a:r>
            <a:endParaRPr lang="pt-BR" sz="3200" dirty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www.sergrasan.com/ahlibonisilides</a:t>
            </a:r>
            <a:endParaRPr lang="pt-BR" sz="3200" dirty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www.sergrasan.com/altivahelenaslides</a:t>
            </a:r>
            <a:r>
              <a:rPr lang="pt-BR" sz="3600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600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3600" dirty="0">
              <a:solidFill>
                <a:schemeClr val="bg1"/>
              </a:solidFill>
              <a:effectLst>
                <a:glow>
                  <a:schemeClr val="bg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10779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787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238</Words>
  <Application>Microsoft Office PowerPoint</Application>
  <PresentationFormat>Widescreen</PresentationFormat>
  <Paragraphs>39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Calibri</vt:lpstr>
      <vt:lpstr>Arial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18</cp:revision>
  <dcterms:created xsi:type="dcterms:W3CDTF">2013-12-31T01:37:07Z</dcterms:created>
  <dcterms:modified xsi:type="dcterms:W3CDTF">2014-12-18T01:38:42Z</dcterms:modified>
</cp:coreProperties>
</file>