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gRXs6dxXMoBaCJ0xIp1+w==" hashData="Tlph11Bk1YNciWFcyCwwRXp7Gy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05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16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65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3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77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3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2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787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8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94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8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F60B8F-9666-4191-A2FD-0101DF000462}" type="datetimeFigureOut">
              <a:rPr lang="pt-BR" smtClean="0"/>
              <a:t>05/08/2013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0D062-CEBE-4C8E-9D41-97610A0CE5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09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76672"/>
            <a:ext cx="813690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1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146">
        <p14:vortex dir="r"/>
      </p:transition>
    </mc:Choice>
    <mc:Fallback xmlns="">
      <p:transition spd="slow" advTm="5146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4.jpg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sergrasan.com/ahlibonisi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709636"/>
            <a:ext cx="5616624" cy="4464496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tângulo 3"/>
          <p:cNvSpPr/>
          <p:nvPr/>
        </p:nvSpPr>
        <p:spPr>
          <a:xfrm>
            <a:off x="1907704" y="5301208"/>
            <a:ext cx="6480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effectLst>
                  <a:glow rad="88900">
                    <a:schemeClr val="tx1"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Pai, começa o começo!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967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856">
        <p14:vortex dir="r"/>
        <p:sndAc>
          <p:stSnd loop="1">
            <p:snd r:embed="rId3" name="@@richard clayderman - recuerdos de infancia.wav"/>
          </p:stSnd>
        </p:sndAc>
      </p:transition>
    </mc:Choice>
    <mc:Fallback xmlns="">
      <p:transition spd="slow" advTm="3856">
        <p:fade/>
        <p:sndAc>
          <p:stSnd loop="1">
            <p:snd r:embed="rId6" name="@@richard clayderman - recuerdos de infa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907704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4484771" y="548680"/>
            <a:ext cx="41266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eu era criança e pegava uma tangerina para descascar, corria para meu pai e pedia: - “pai, começa o começo!”.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84771" y="3226336"/>
            <a:ext cx="41399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eu queria era que ele fizesse o primeiro rasgo na casca, o mais difícil e resistente para as minhas pequenas mãos.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80728"/>
            <a:ext cx="3672407" cy="5040559"/>
          </a:xfrm>
          <a:prstGeom prst="rect">
            <a:avLst/>
          </a:prstGeom>
          <a:ln w="5715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212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738">
        <p14:vortex dir="r"/>
      </p:transition>
    </mc:Choice>
    <mc:Fallback xmlns="">
      <p:transition spd="slow" advTm="177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692696"/>
            <a:ext cx="41044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Depois, sorridente, ele sempre acabava descascando toda a fruta para mim. </a:t>
            </a:r>
            <a:endParaRPr lang="pt-BR" sz="28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3200" b="1" dirty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Mas, outras vezes, eu mesmo tirava o restante da casca a partir daquele primeiro rasgo providencial que ele havia feito.</a:t>
            </a:r>
          </a:p>
          <a:p>
            <a:endParaRPr lang="pt-BR" sz="2800" b="1" dirty="0" smtClean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75536"/>
            <a:ext cx="3600400" cy="4109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435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209">
        <p14:vortex dir="r"/>
      </p:transition>
    </mc:Choice>
    <mc:Fallback xmlns="">
      <p:transition spd="slow" advTm="21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776978"/>
            <a:ext cx="4067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Meu pai faleceu há muito tempo (e há anos, muitos, aliás) não sou mais criança. Mesmo assim, sinto grande desejo de tê-lo ainda ao meu lado para, pelo menos, “começar o começo” de tantas cascas duras que encontro pelo caminho.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532" y="908720"/>
            <a:ext cx="3456384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00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467">
        <p14:vortex dir="r"/>
      </p:transition>
    </mc:Choice>
    <mc:Fallback xmlns="">
      <p:transition spd="slow" advTm="234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89021" y="831478"/>
            <a:ext cx="789395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Hoje, minhas “tangerinas” são outras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Preciso “descascar” as dificuldades do trabalho, os obstáculos dos relacionamentos com amigos, os problemas no núcleo familiar, o esforço diário que é a construção do casamento, os retoques e pinceladas de sabedoria na imensa arte de viabilizar filhos realizados e felizes, ou então, o enfrentamento sempre tão difícil de doenças, perdas, traumas, separações, mortes, dificuldades financeiras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até mesmo, as dúvidas e conflitos que nos afligem diante de decisões e desafios.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456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2861">
        <p14:vortex dir="r"/>
      </p:transition>
    </mc:Choice>
    <mc:Fallback xmlns="">
      <p:transition spd="slow" advTm="528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57700" y="548680"/>
            <a:ext cx="4680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certas ocasiões, minhas tangerinas transformam-se em enormes abacaxis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01444" y="2362442"/>
            <a:ext cx="47160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Lembro-me, então, que a segurança de ser atendido pelo papai quando lhe pedia para “começar o começo” era o que me dava a certeza que conseguiria chegar até ao último pedacinho da casca e saborear a fruta.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0" y="980728"/>
            <a:ext cx="3600400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8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418">
        <p14:vortex dir="r"/>
      </p:transition>
    </mc:Choice>
    <mc:Fallback xmlns="">
      <p:transition spd="slow" advTm="234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00672" y="476672"/>
            <a:ext cx="42459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carinho e a atenção que eu recebia do meu pai me levaram a pedir ajuda a Deus, meu Pai do Céu, que nunca morre e sempre está ao meu lado.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10834" y="3585215"/>
            <a:ext cx="3851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Meu pai me ensinou que Deus, o Pai do Céu, é eterno e que Seu amor é a garantia das nossas vitórias.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19"/>
            <a:ext cx="3888432" cy="4076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952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394">
        <p14:vortex dir="r"/>
      </p:transition>
    </mc:Choice>
    <mc:Fallback xmlns="">
      <p:transition spd="slow" advTm="25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628506"/>
            <a:ext cx="4211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a vida parecer muito grossa e difícil, como a casca de uma tangerina para as mãos frágeis de uma criança, lembre-se de pedir a Deus: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92806" y="3889791"/>
            <a:ext cx="4067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“Pai, começa o começo!”. Ele não só “começará o começo”, mas resolverá toda a situação para você.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21"/>
            <a:ext cx="3528392" cy="4104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568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594">
        <p14:vortex dir="r"/>
      </p:transition>
    </mc:Choice>
    <mc:Fallback xmlns="">
      <p:transition spd="slow" advTm="17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3968" y="908720"/>
            <a:ext cx="45365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sei que tipo de dificuldade eu e você estamos enfrentando ou encontraremos pela frente. Sei apenas que vou me garantir no Amor Eterno de Deus para pedir, sempre que for preciso: </a:t>
            </a:r>
            <a:endParaRPr lang="pt-BR" sz="28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800" b="1" dirty="0">
              <a:solidFill>
                <a:srgbClr val="002060"/>
              </a:solidFill>
              <a:effectLst>
                <a:glow rad="127000">
                  <a:schemeClr val="tx1"/>
                </a:glow>
              </a:effectLst>
              <a:latin typeface="Monotype Corsiva" pitchFamily="66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Pai,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começa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começo!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3168352" cy="41577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459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987">
        <p14:vortex dir="r"/>
      </p:transition>
    </mc:Choice>
    <mc:Fallback xmlns="">
      <p:transition spd="slow" advTm="199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691680" y="839706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  <a:endParaRPr lang="pt-BR" sz="2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85501" y="1700808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Texto: Elma Eneida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Bassan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Mendes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85501" y="2224028"/>
            <a:ext cx="5357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Imagens: Internet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54988" y="2846847"/>
            <a:ext cx="81797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Richard 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Clayderman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_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Recuerdos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de infância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3389712"/>
            <a:ext cx="803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Altiva Helena Silva Liboni _ Franca _ SP</a:t>
            </a: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343980" y="407707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Visite os sites:</a:t>
            </a:r>
            <a:endParaRPr lang="pt-BR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51820" y="454047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692403" y="4927564"/>
            <a:ext cx="3543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534550" y="5336470"/>
            <a:ext cx="4065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www.sergrasan.com/altivahelenaslides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53" y="537882"/>
            <a:ext cx="8150686" cy="5771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5161556"/>
            <a:ext cx="2183350" cy="1696444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2369888" y="1273583"/>
            <a:ext cx="52886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48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Feliz dia dos pais</a:t>
            </a:r>
            <a:r>
              <a:rPr lang="pt-BR" sz="48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pt-BR" sz="48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127000">
                  <a:schemeClr val="tx1"/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29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537">
        <p14:vortex dir="r"/>
      </p:transition>
    </mc:Choice>
    <mc:Fallback xmlns="">
      <p:transition spd="slow" advTm="245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486</Words>
  <Application>Microsoft Office PowerPoint</Application>
  <PresentationFormat>Apresentação na tela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49</cp:revision>
  <dcterms:created xsi:type="dcterms:W3CDTF">2011-08-09T05:25:53Z</dcterms:created>
  <dcterms:modified xsi:type="dcterms:W3CDTF">2013-08-05T20:14:33Z</dcterms:modified>
</cp:coreProperties>
</file>