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0" r:id="rId2"/>
    <p:sldId id="261" r:id="rId3"/>
    <p:sldId id="280" r:id="rId4"/>
    <p:sldId id="262" r:id="rId5"/>
    <p:sldId id="281" r:id="rId6"/>
    <p:sldId id="263" r:id="rId7"/>
    <p:sldId id="282" r:id="rId8"/>
    <p:sldId id="264" r:id="rId9"/>
    <p:sldId id="283" r:id="rId10"/>
    <p:sldId id="284" r:id="rId11"/>
    <p:sldId id="265" r:id="rId12"/>
    <p:sldId id="285" r:id="rId13"/>
    <p:sldId id="266" r:id="rId14"/>
    <p:sldId id="288" r:id="rId15"/>
    <p:sldId id="289" r:id="rId16"/>
    <p:sldId id="290" r:id="rId17"/>
    <p:sldId id="267" r:id="rId18"/>
    <p:sldId id="291" r:id="rId19"/>
    <p:sldId id="268" r:id="rId20"/>
    <p:sldId id="292" r:id="rId21"/>
    <p:sldId id="269" r:id="rId22"/>
    <p:sldId id="270" r:id="rId23"/>
    <p:sldId id="293" r:id="rId24"/>
    <p:sldId id="294" r:id="rId25"/>
    <p:sldId id="271" r:id="rId26"/>
    <p:sldId id="272" r:id="rId27"/>
    <p:sldId id="279" r:id="rId2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Hrti0TryncLMAvQjDnSPw==" hashData="2Zq4y81Q0WYbqoXmUi4sCx6rkb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99"/>
    <a:srgbClr val="0066FF"/>
    <a:srgbClr val="66CCFF"/>
    <a:srgbClr val="FFFF66"/>
    <a:srgbClr val="FFFF00"/>
    <a:srgbClr val="B2B2B2"/>
    <a:srgbClr val="99CCFF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854" y="-2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E5658D2E-9DDC-49CE-AC02-48622E1756A7}" type="datetimeFigureOut">
              <a:rPr lang="fr-FR"/>
              <a:pPr>
                <a:defRPr/>
              </a:pPr>
              <a:t>11/12/2012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5D8E2926-B660-4802-86E0-712A98934B1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44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C7894-32EB-47D6-A462-FD70DBE6230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73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7164C-8070-4798-9F0B-AF35DF8EAC8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118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052C9-D335-4878-ACE2-76AD6AE22E3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4094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4E9E-B911-471E-B794-88BF2A6BFA9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6607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65056-6129-4F72-85EB-DB383C8C804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7084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5A730-18AB-42F3-B053-991FF730F21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1165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66C0D-E167-4E41-A08E-9866B791F54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99022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EC64C-C3E8-4B03-8D6D-7911E2D700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821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8597E-35B2-454C-8207-3C8F2E2DF13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376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60145-E99C-4694-A5CD-D6846FA103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076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AC7A0-DCD4-4D8A-A2C0-ECB1F16687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361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A90796C1-38DB-482D-8F06-295D8CE9A79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  <p:pic>
        <p:nvPicPr>
          <p:cNvPr id="1032" name="Imagem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38" y="1"/>
            <a:ext cx="91646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Imagem 1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38" y="6188076"/>
            <a:ext cx="9164638" cy="669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Imagem 1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32813" y="-42863"/>
            <a:ext cx="611187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Imagem 1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0" y="1"/>
            <a:ext cx="1524000" cy="134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Imagem 1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6837" y="5372100"/>
            <a:ext cx="1427163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445" y="620713"/>
            <a:ext cx="4093367" cy="556736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314" y="620713"/>
            <a:ext cx="4093368" cy="5567361"/>
          </a:xfrm>
          <a:prstGeom prst="rect">
            <a:avLst/>
          </a:prstGeom>
        </p:spPr>
      </p:pic>
      <p:pic>
        <p:nvPicPr>
          <p:cNvPr id="1034" name="Imagem 1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81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Imagem 1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7" y="2"/>
            <a:ext cx="15240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Imagem 1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38" y="5372100"/>
            <a:ext cx="15240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 advTm="2628">
        <p14:prism isContent="1" isInverted="1"/>
      </p:transition>
    </mc:Choice>
    <mc:Fallback>
      <p:transition spd="slow" advTm="2628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225675" y="32464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pt-BR" b="1">
              <a:latin typeface="Arial" charset="0"/>
            </a:endParaRPr>
          </a:p>
        </p:txBody>
      </p:sp>
      <p:sp>
        <p:nvSpPr>
          <p:cNvPr id="2057" name="WordArt 9" descr="branca"/>
          <p:cNvSpPr>
            <a:spLocks noChangeArrowheads="1" noChangeShapeType="1" noTextEdit="1"/>
          </p:cNvSpPr>
          <p:nvPr/>
        </p:nvSpPr>
        <p:spPr bwMode="auto">
          <a:xfrm>
            <a:off x="1042988" y="2397125"/>
            <a:ext cx="69850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>
                <a:ln w="19050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ONDE NASCEU JESUS?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509">
        <p14:prism isContent="1" isInverted="1"/>
        <p:sndAc>
          <p:stSnd loop="1">
            <p:snd r:embed="rId3" name="instrumental suavissima52.wav"/>
          </p:stSnd>
        </p:sndAc>
      </p:transition>
    </mc:Choice>
    <mc:Fallback>
      <p:transition spd="slow" advTm="3509">
        <p:fade/>
        <p:sndAc>
          <p:stSnd loop="1">
            <p:snd r:embed="rId3" name="instrumental suavissima5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3386648" cy="24479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Maria Madalena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onde e quando nasceu Jesus.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ela nos responderá: 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Jesus nasceu em Betânia.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620688"/>
            <a:ext cx="4035564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363">
        <p14:prism isContent="1" isInverted="1"/>
      </p:transition>
    </mc:Choice>
    <mc:Fallback>
      <p:transition spd="slow" advTm="11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628800"/>
            <a:ext cx="3673475" cy="424656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Foi certa vez, que a sua voz, tão cheia de pureza e santidade, despertou em mim a sensação de uma vida nova com a qual até então jamais sonhara.</a:t>
            </a:r>
            <a:endParaRPr lang="pt-BR" sz="24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099" name="Picture 1042" descr="xx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1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435">
        <p14:prism isContent="1" isInverted="1"/>
      </p:transition>
    </mc:Choice>
    <mc:Fallback>
      <p:transition spd="slow" advTm="114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42" descr="xx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9776" y="620688"/>
            <a:ext cx="3888432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55576" y="2348880"/>
            <a:ext cx="3527425" cy="35147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Francisco de Assis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 que ele sabe sobre o nascimento de Jesus. 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ele nos responderá: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858">
        <p14:prism isContent="1" isInverted="1"/>
      </p:transition>
    </mc:Choice>
    <mc:Fallback>
      <p:transition spd="slow" advTm="48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469861"/>
            <a:ext cx="3744912" cy="4383088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Ele nasceu no dia em que, na praça de Assis, entreguei minha bolsa, minhas roupas e até meu nome para segui-lo, pois sabia que somente Ele é a fonte inesgotável de Amor.</a:t>
            </a:r>
          </a:p>
        </p:txBody>
      </p:sp>
      <p:pic>
        <p:nvPicPr>
          <p:cNvPr id="6147" name="Picture 1042" descr="xx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3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007">
        <p14:prism isContent="1" isInverted="1"/>
      </p:transition>
    </mc:Choice>
    <mc:Fallback>
      <p:transition spd="slow" advTm="13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3568" y="2204864"/>
            <a:ext cx="3673475" cy="3333750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Pedro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quando se deu o nascimento de Jesus. 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ele nos responderá:</a:t>
            </a:r>
            <a:r>
              <a:rPr lang="pt-BR" sz="4000" b="1" dirty="0" smtClean="0">
                <a:solidFill>
                  <a:srgbClr val="0066FF"/>
                </a:solidFill>
                <a:latin typeface="Informal Roman" pitchFamily="66" charset="0"/>
              </a:rPr>
              <a:t> </a:t>
            </a:r>
          </a:p>
        </p:txBody>
      </p:sp>
      <p:pic>
        <p:nvPicPr>
          <p:cNvPr id="7171" name="Picture 1042" descr="xxped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3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42">
        <p14:prism isContent="1" isInverted="1"/>
      </p:transition>
    </mc:Choice>
    <mc:Fallback>
      <p:transition spd="slow" advTm="8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48" name="Text Box 1044"/>
          <p:cNvSpPr txBox="1">
            <a:spLocks noChangeArrowheads="1"/>
          </p:cNvSpPr>
          <p:nvPr/>
        </p:nvSpPr>
        <p:spPr bwMode="auto">
          <a:xfrm>
            <a:off x="611560" y="1501774"/>
            <a:ext cx="38163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Jesus nasceu no pátio do palácio de </a:t>
            </a:r>
            <a:r>
              <a:rPr lang="pt-BR" sz="2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Caifás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, na noite em que o galo cantou pela terceira vez, no momento em que eu o havia negado.</a:t>
            </a:r>
          </a:p>
          <a:p>
            <a:pPr algn="ctr" eaLnBrk="1" hangingPunct="1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Foi nesse instante que acordou minha consciência para a verdadeira vida.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195" name="Picture 1045" descr="Ped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3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277">
        <p14:prism isContent="1" isInverted="1"/>
      </p:transition>
    </mc:Choice>
    <mc:Fallback>
      <p:transition spd="slow" advTm="13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8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1344"/>
            <a:ext cx="3816350" cy="392112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Paulo de Tarso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quando se deu o nascimento de Jesus.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ele nos responderá:</a:t>
            </a:r>
          </a:p>
        </p:txBody>
      </p:sp>
      <p:pic>
        <p:nvPicPr>
          <p:cNvPr id="9219" name="Picture 1041" descr="xxpau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888432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134">
        <p14:prism isContent="1" isInverted="1"/>
      </p:transition>
    </mc:Choice>
    <mc:Fallback>
      <p:transition spd="slow" advTm="71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39552" y="1844824"/>
            <a:ext cx="3816350" cy="3717925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Jesus nasceu na estrada de Damasco quando, envolvido por uma intensa luz que me deixou cego, pude ver a figura nobre e serena que me perguntava:</a:t>
            </a:r>
          </a:p>
        </p:txBody>
      </p:sp>
      <p:pic>
        <p:nvPicPr>
          <p:cNvPr id="10243" name="Picture 1042" descr="xx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3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203">
        <p14:prism isContent="1" isInverted="1"/>
      </p:transition>
    </mc:Choice>
    <mc:Fallback>
      <p:transition spd="slow" advTm="122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67544" y="1844824"/>
            <a:ext cx="3887787" cy="3692525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b="1" dirty="0" smtClean="0"/>
              <a:t>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Saulo, Saulo, por que me persegues? 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  E na cegueira, passei a enxergar um mundo novo, quando eu lhe disse:                             Senhor que queres que eu faça?</a:t>
            </a:r>
          </a:p>
        </p:txBody>
      </p:sp>
      <p:pic>
        <p:nvPicPr>
          <p:cNvPr id="11267" name="Picture 1041" descr="xx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9818" y="620688"/>
            <a:ext cx="3892622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372">
        <p14:prism isContent="1" isInverted="1"/>
      </p:transition>
    </mc:Choice>
    <mc:Fallback>
      <p:transition spd="slow" advTm="113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2132856"/>
            <a:ext cx="3743325" cy="15843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Joana de </a:t>
            </a:r>
            <a:r>
              <a:rPr lang="pt-BR" sz="2400" b="1" u="sng" dirty="0" err="1" smtClean="0">
                <a:solidFill>
                  <a:schemeClr val="bg1"/>
                </a:solidFill>
                <a:latin typeface="Comic Sans MS" pitchFamily="66" charset="0"/>
              </a:rPr>
              <a:t>Cusa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onde e quando nasceu Jesus.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 E ela nos responderá:</a:t>
            </a:r>
          </a:p>
        </p:txBody>
      </p:sp>
      <p:pic>
        <p:nvPicPr>
          <p:cNvPr id="12291" name="Picture 18" descr="xxjo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620688"/>
            <a:ext cx="3816424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397">
        <p14:prism isContent="1" isInverted="1"/>
      </p:transition>
    </mc:Choice>
    <mc:Fallback>
      <p:transition spd="slow" advTm="73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80728"/>
            <a:ext cx="4108450" cy="309562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4000" b="1" dirty="0" smtClean="0">
                <a:solidFill>
                  <a:srgbClr val="0066FF"/>
                </a:solidFill>
                <a:latin typeface="Informal Roman" pitchFamily="66" charset="0"/>
              </a:rPr>
              <a:t>  </a:t>
            </a: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Jesus nasceu no dia em que, amarrada ao poste do circo de Roma, ouvi o povo gritar: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- Negue! Negue!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E o soldado, com a tocha acesa, dizendo: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  - Este teu Cristo ensinou-lhe apenas morrer?</a:t>
            </a:r>
            <a:r>
              <a:rPr lang="pt-BR" sz="2000" dirty="0" smtClean="0">
                <a:solidFill>
                  <a:schemeClr val="bg1"/>
                </a:solidFill>
                <a:latin typeface="Informal Roman" pitchFamily="66" charset="0"/>
              </a:rPr>
              <a:t> </a:t>
            </a:r>
          </a:p>
        </p:txBody>
      </p:sp>
      <p:pic>
        <p:nvPicPr>
          <p:cNvPr id="13315" name="Picture 18" descr="joana de cus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372" y="620688"/>
            <a:ext cx="388805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19" name="Rectangle 19"/>
          <p:cNvSpPr>
            <a:spLocks noChangeArrowheads="1"/>
          </p:cNvSpPr>
          <p:nvPr/>
        </p:nvSpPr>
        <p:spPr bwMode="auto">
          <a:xfrm>
            <a:off x="611560" y="3789038"/>
            <a:ext cx="3960812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Foi neste instante, que sentindo o fogo subir pelo meu corpo, pude, com toda certeza e sinceridade dizer: 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Não, não me ensinou só isso. Jesus ensinou-me também a amá-Lo!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2280">
        <p14:prism isContent="1" isInverted="1"/>
      </p:transition>
    </mc:Choice>
    <mc:Fallback>
      <p:transition spd="slow" advTm="322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1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96976"/>
            <a:ext cx="3743325" cy="18716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Tomé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onde e quando nasceu Jesus.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ele nos responderá:</a:t>
            </a:r>
          </a:p>
        </p:txBody>
      </p:sp>
      <p:pic>
        <p:nvPicPr>
          <p:cNvPr id="14339" name="Picture 17" descr="xxtom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3888431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62" name="Rectangle 18"/>
          <p:cNvSpPr>
            <a:spLocks noChangeArrowheads="1"/>
          </p:cNvSpPr>
          <p:nvPr/>
        </p:nvSpPr>
        <p:spPr bwMode="auto">
          <a:xfrm>
            <a:off x="611560" y="3068638"/>
            <a:ext cx="38163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Jesus nasceu naquele dia inesquecível em que Ele me pediu para tocar as suas chagas e me foi dado testemunhar que a morte não tinha poder sobre o Filho de Deus.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963">
        <p14:prism isContent="1" isInverted="1"/>
      </p:transition>
    </mc:Choice>
    <mc:Fallback>
      <p:transition spd="slow" advTm="209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  <p:bldP spid="3176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9" descr="xx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9256" y="626016"/>
            <a:ext cx="4032448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600324"/>
            <a:ext cx="3600450" cy="15843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Só então compreendi o sentido das palavras: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Eu sou o Caminho, a Verdade e a Vida!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700">
        <p14:prism isContent="1" isInverted="1"/>
      </p:transition>
    </mc:Choice>
    <mc:Fallback>
      <p:transition spd="slow" advTm="9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700808"/>
            <a:ext cx="3744912" cy="3794125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4000" dirty="0" smtClean="0">
                <a:solidFill>
                  <a:srgbClr val="0066FF"/>
                </a:solidFill>
                <a:latin typeface="Informal Roman" pitchFamily="66" charset="0"/>
              </a:rPr>
              <a:t>                   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João Batista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onde e quando nasceu Jesus.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E ele nos responderá:</a:t>
            </a:r>
          </a:p>
          <a:p>
            <a:pPr algn="ctr"/>
            <a:endParaRPr lang="pt-BR" sz="2400" b="1" dirty="0" smtClean="0">
              <a:solidFill>
                <a:srgbClr val="0066FF"/>
              </a:solidFill>
              <a:latin typeface="Comic Sans MS" pitchFamily="66" charset="0"/>
            </a:endParaRPr>
          </a:p>
        </p:txBody>
      </p:sp>
      <p:pic>
        <p:nvPicPr>
          <p:cNvPr id="16387" name="Picture 17" descr="xxdia-de-sao-joao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888431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208">
        <p14:prism isContent="1" isInverted="1"/>
      </p:transition>
    </mc:Choice>
    <mc:Fallback>
      <p:transition spd="slow" advTm="72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7" descr="xxSao%20Joao%20Batis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888431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484784"/>
            <a:ext cx="3960813" cy="41576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Jesus nasceu no instante em que chegando ao Rio Jordão, pediu-me que o batizasse.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  E, ante a meiguice de seu olhar e a majestade de sua figura, pude ouvir a mensagem do Alto:</a:t>
            </a:r>
          </a:p>
          <a:p>
            <a:pPr>
              <a:lnSpc>
                <a:spcPct val="90000"/>
              </a:lnSpc>
            </a:pPr>
            <a:endParaRPr lang="pt-BR" sz="24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27">
        <p14:prism isContent="1" isInverted="1"/>
      </p:transition>
    </mc:Choice>
    <mc:Fallback>
      <p:transition spd="slow" advTm="150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321593"/>
            <a:ext cx="3671887" cy="4141787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“Eis o meu filho muito amado, em quem pus toda minha afeição”.                   (Mateus 17,5)</a:t>
            </a:r>
          </a:p>
          <a:p>
            <a:pPr algn="ctr"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Compreendi que chegará o momento  </a:t>
            </a:r>
            <a:r>
              <a:rPr lang="pt-BR" sz="2400" b="1" dirty="0" err="1" smtClean="0">
                <a:solidFill>
                  <a:schemeClr val="bg1"/>
                </a:solidFill>
                <a:latin typeface="Comic Sans MS" pitchFamily="66" charset="0"/>
              </a:rPr>
              <a:t>dEle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crescer e eu diminuir, para a Glória de Deus Pai!</a:t>
            </a:r>
          </a:p>
        </p:txBody>
      </p:sp>
      <p:pic>
        <p:nvPicPr>
          <p:cNvPr id="18435" name="Picture 17" descr="xxfilh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400">
        <p14:prism isContent="1" isInverted="1"/>
      </p:transition>
    </mc:Choice>
    <mc:Fallback>
      <p:transition spd="slow" advTm="18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060848"/>
            <a:ext cx="3600450" cy="3425825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Lázaro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onde e quando nasceu Jesus.</a:t>
            </a:r>
          </a:p>
          <a:p>
            <a:pPr algn="ctr"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E ele nos responderá:</a:t>
            </a:r>
            <a:endParaRPr lang="pt-BR" sz="24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9459" name="Picture 17" descr="xxlaza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620688"/>
            <a:ext cx="3816423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910">
        <p14:prism isContent="1" isInverted="1"/>
      </p:transition>
    </mc:Choice>
    <mc:Fallback>
      <p:transition spd="slow" advTm="5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117600"/>
            <a:ext cx="3960813" cy="4759325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b="1" dirty="0" smtClean="0"/>
              <a:t>   </a:t>
            </a:r>
            <a:r>
              <a:rPr lang="pt-BR" sz="2000" b="1" dirty="0">
                <a:solidFill>
                  <a:schemeClr val="bg1"/>
                </a:solidFill>
                <a:latin typeface="Informal Roman" pitchFamily="66" charset="0"/>
              </a:rPr>
              <a:t>-</a:t>
            </a:r>
            <a:r>
              <a:rPr lang="pt-BR" sz="2000" b="1" dirty="0" smtClean="0">
                <a:solidFill>
                  <a:schemeClr val="bg1"/>
                </a:solidFill>
                <a:latin typeface="Informal Roman" pitchFamily="66" charset="0"/>
              </a:rPr>
              <a:t> </a:t>
            </a: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Jesus nasceu em Betânia, na tarde em que visitou meu túmulo e disse: </a:t>
            </a:r>
          </a:p>
          <a:p>
            <a:pPr algn="ctr">
              <a:buFontTx/>
              <a:buNone/>
            </a:pP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- Lázaro! Levanta.</a:t>
            </a:r>
          </a:p>
          <a:p>
            <a:pPr algn="ctr">
              <a:buFontTx/>
              <a:buNone/>
            </a:pP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   Neste momento compreendi, finalmente quem Ele era:</a:t>
            </a:r>
          </a:p>
          <a:p>
            <a:pPr algn="ctr">
              <a:buFontTx/>
              <a:buNone/>
            </a:pPr>
            <a:endParaRPr lang="pt-BR" sz="2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A Ressurreição e a Vida!</a:t>
            </a:r>
          </a:p>
        </p:txBody>
      </p:sp>
      <p:pic>
        <p:nvPicPr>
          <p:cNvPr id="20483" name="Picture 19" descr="Laza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790">
        <p14:prism isContent="1" isInverted="1"/>
      </p:transition>
    </mc:Choice>
    <mc:Fallback>
      <p:transition spd="slow" advTm="147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861343"/>
            <a:ext cx="3457575" cy="3062288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 a </a:t>
            </a:r>
            <a:r>
              <a:rPr lang="pt-BR" sz="2400" b="1" u="sng" dirty="0" smtClean="0">
                <a:solidFill>
                  <a:schemeClr val="bg1"/>
                </a:solidFill>
                <a:latin typeface="Comic Sans MS" pitchFamily="66" charset="0"/>
              </a:rPr>
              <a:t>Judas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onde e quando nasceu Jesus. </a:t>
            </a:r>
          </a:p>
          <a:p>
            <a:pPr algn="ctr"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 ele nos responderá:</a:t>
            </a:r>
            <a:endParaRPr lang="pt-BR" sz="24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1507" name="Picture 18" descr="xx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3816423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458">
        <p14:prism isContent="1" isInverted="1"/>
      </p:transition>
    </mc:Choice>
    <mc:Fallback>
      <p:transition spd="slow" advTm="54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48593"/>
            <a:ext cx="3673475" cy="3887787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Jesus nasceu no instante em que eu assistia ao seu julgamento e à sua condenação.</a:t>
            </a:r>
          </a:p>
          <a:p>
            <a:pPr algn="ctr"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Compreendi que Jesus estava acima de todos os tesouros terrenos.</a:t>
            </a:r>
          </a:p>
        </p:txBody>
      </p:sp>
      <p:pic>
        <p:nvPicPr>
          <p:cNvPr id="22531" name="Picture 17" descr="xx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807">
        <p14:prism isContent="1" isInverted="1"/>
      </p:transition>
    </mc:Choice>
    <mc:Fallback>
      <p:transition spd="slow" advTm="11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7" descr="xx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888431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700808"/>
            <a:ext cx="3455987" cy="3649663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Perguntemos, finalmente, a Maria de Nazaré onde e quando nasceu Jesus e ela nos responderá:</a:t>
            </a: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805">
        <p14:prism isContent="1" isInverted="1"/>
      </p:transition>
    </mc:Choice>
    <mc:Fallback>
      <p:transition spd="slow" advTm="5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420888"/>
            <a:ext cx="3816350" cy="13684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Jesus nasceu em Belém, sob as estrelas, que eram focos de luzes guiando os pastores e suas ovelhas ao berço de palha.</a:t>
            </a:r>
          </a:p>
        </p:txBody>
      </p:sp>
      <p:pic>
        <p:nvPicPr>
          <p:cNvPr id="24582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888431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079">
        <p14:prism isContent="1" isInverted="1"/>
      </p:transition>
    </mc:Choice>
    <mc:Fallback>
      <p:transition spd="slow" advTm="140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304130"/>
            <a:ext cx="3671888" cy="417671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sz="2400" b="1" dirty="0" smtClean="0">
                <a:solidFill>
                  <a:srgbClr val="0066FF"/>
                </a:solidFill>
                <a:latin typeface="Informal Roman" pitchFamily="66" charset="0"/>
              </a:rPr>
              <a:t> 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Foi quando o segurei em meus braços pela primeira vez e senti se cumprir a promessa de um novo tempo através daquele Menino que Deus enviara ao mundo, para ensinar aos homens a lei maior do Amor!</a:t>
            </a:r>
          </a:p>
        </p:txBody>
      </p:sp>
      <p:pic>
        <p:nvPicPr>
          <p:cNvPr id="25603" name="Picture 17" descr="336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567">
        <p14:prism isContent="1" isInverted="1"/>
      </p:transition>
    </mc:Choice>
    <mc:Fallback>
      <p:transition spd="slow" advTm="215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7" descr="xx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39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WordArt 19"/>
          <p:cNvSpPr>
            <a:spLocks noChangeArrowheads="1" noChangeShapeType="1" noTextEdit="1"/>
          </p:cNvSpPr>
          <p:nvPr/>
        </p:nvSpPr>
        <p:spPr bwMode="auto">
          <a:xfrm>
            <a:off x="1085568" y="1412875"/>
            <a:ext cx="3067050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empus Sans ITC"/>
              </a:rPr>
              <a:t>E PARA NÓS?</a:t>
            </a:r>
          </a:p>
        </p:txBody>
      </p:sp>
      <p:sp>
        <p:nvSpPr>
          <p:cNvPr id="36884" name="WordArt 20"/>
          <p:cNvSpPr>
            <a:spLocks noChangeArrowheads="1" noChangeShapeType="1" noTextEdit="1"/>
          </p:cNvSpPr>
          <p:nvPr/>
        </p:nvSpPr>
        <p:spPr bwMode="auto">
          <a:xfrm>
            <a:off x="848564" y="3069043"/>
            <a:ext cx="3600450" cy="3097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 spc="80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QUANDO JESUS</a:t>
            </a:r>
          </a:p>
          <a:p>
            <a:pPr algn="ctr"/>
            <a:r>
              <a:rPr lang="pt-BR" sz="4000" kern="10" spc="80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mic Sans MS"/>
              </a:rPr>
              <a:t> NASCEU?</a:t>
            </a:r>
          </a:p>
          <a:p>
            <a:pPr algn="ctr"/>
            <a:endParaRPr lang="pt-BR" sz="4000" kern="10" spc="80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333">
        <p14:prism isContent="1" isInverted="1"/>
      </p:transition>
    </mc:Choice>
    <mc:Fallback>
      <p:transition spd="slow" advTm="10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3" grpId="0" animBg="1"/>
      <p:bldP spid="3688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700808"/>
            <a:ext cx="3816350" cy="360045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Deixai o Menino Deus, nascer em seu coração todos os dias.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Que Ele venha trazer amor e paz, a nós que experimentamos viver                                 a lei maior do Amor</a:t>
            </a:r>
            <a:r>
              <a:rPr lang="pt-BR" sz="2400" b="1" dirty="0" smtClean="0">
                <a:solidFill>
                  <a:schemeClr val="bg1"/>
                </a:solidFill>
                <a:latin typeface="Informal Roman" pitchFamily="66" charset="0"/>
              </a:rPr>
              <a:t>...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27651" name="Picture 22" descr="Jesus Maria e J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3960440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759">
        <p14:prism isContent="1" isInverted="1"/>
      </p:transition>
    </mc:Choice>
    <mc:Fallback>
      <p:transition spd="slow" advTm="207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45" descr="d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1" y="620688"/>
            <a:ext cx="3960440" cy="5538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1046"/>
          <p:cNvSpPr txBox="1">
            <a:spLocks noChangeArrowheads="1"/>
          </p:cNvSpPr>
          <p:nvPr/>
        </p:nvSpPr>
        <p:spPr bwMode="auto">
          <a:xfrm>
            <a:off x="1619250" y="1412875"/>
            <a:ext cx="25923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/>
          </a:p>
        </p:txBody>
      </p:sp>
      <p:sp>
        <p:nvSpPr>
          <p:cNvPr id="28676" name="Text Box 1048"/>
          <p:cNvSpPr txBox="1">
            <a:spLocks noChangeArrowheads="1"/>
          </p:cNvSpPr>
          <p:nvPr/>
        </p:nvSpPr>
        <p:spPr bwMode="auto">
          <a:xfrm>
            <a:off x="1257757" y="1196974"/>
            <a:ext cx="2665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Créditos</a:t>
            </a:r>
          </a:p>
        </p:txBody>
      </p:sp>
      <p:sp>
        <p:nvSpPr>
          <p:cNvPr id="28677" name="Text Box 1049"/>
          <p:cNvSpPr txBox="1">
            <a:spLocks noChangeArrowheads="1"/>
          </p:cNvSpPr>
          <p:nvPr/>
        </p:nvSpPr>
        <p:spPr bwMode="auto">
          <a:xfrm>
            <a:off x="790238" y="1959610"/>
            <a:ext cx="3600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Texto: Procurando autoria</a:t>
            </a:r>
          </a:p>
        </p:txBody>
      </p:sp>
      <p:sp>
        <p:nvSpPr>
          <p:cNvPr id="28678" name="Text Box 1050"/>
          <p:cNvSpPr txBox="1">
            <a:spLocks noChangeArrowheads="1"/>
          </p:cNvSpPr>
          <p:nvPr/>
        </p:nvSpPr>
        <p:spPr bwMode="auto">
          <a:xfrm>
            <a:off x="811987" y="2420938"/>
            <a:ext cx="36718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Imagens: Internet</a:t>
            </a:r>
          </a:p>
        </p:txBody>
      </p:sp>
      <p:sp>
        <p:nvSpPr>
          <p:cNvPr id="28679" name="Text Box 1051"/>
          <p:cNvSpPr txBox="1">
            <a:spLocks noChangeArrowheads="1"/>
          </p:cNvSpPr>
          <p:nvPr/>
        </p:nvSpPr>
        <p:spPr bwMode="auto">
          <a:xfrm>
            <a:off x="792163" y="2915113"/>
            <a:ext cx="3600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Música: Instrumental</a:t>
            </a:r>
          </a:p>
        </p:txBody>
      </p:sp>
      <p:sp>
        <p:nvSpPr>
          <p:cNvPr id="28680" name="Text Box 1052"/>
          <p:cNvSpPr txBox="1">
            <a:spLocks noChangeArrowheads="1"/>
          </p:cNvSpPr>
          <p:nvPr/>
        </p:nvSpPr>
        <p:spPr bwMode="auto">
          <a:xfrm>
            <a:off x="814299" y="3334677"/>
            <a:ext cx="36718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Formatação: Altiva Helena</a:t>
            </a:r>
          </a:p>
        </p:txBody>
      </p:sp>
      <p:sp>
        <p:nvSpPr>
          <p:cNvPr id="28682" name="Text Box 1054"/>
          <p:cNvSpPr txBox="1">
            <a:spLocks noChangeArrowheads="1"/>
          </p:cNvSpPr>
          <p:nvPr/>
        </p:nvSpPr>
        <p:spPr bwMode="auto">
          <a:xfrm>
            <a:off x="1374775" y="4059237"/>
            <a:ext cx="2305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Informal Roman" pitchFamily="66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Visite os sites: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932940" y="4627879"/>
            <a:ext cx="31686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  <a:hlinkClick r:id="rId4"/>
              </a:rPr>
              <a:t>www.sergrasan.com/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08346" y="5045075"/>
            <a:ext cx="301783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  <a:hlinkClick r:id="rId5"/>
              </a:rPr>
              <a:t>Altiva Helena 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08346" y="5617846"/>
            <a:ext cx="29098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  <a:hlinkClick r:id="rId6"/>
              </a:rPr>
              <a:t>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6159500"/>
            <a:ext cx="1584325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4220">
        <p14:prism isContent="1" isInverted="1"/>
      </p:transition>
    </mc:Choice>
    <mc:Fallback>
      <p:transition spd="slow" advTm="242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2.3|3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759</Words>
  <Application>Microsoft Office PowerPoint</Application>
  <PresentationFormat>Apresentação na tela (4:3)</PresentationFormat>
  <Paragraphs>78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28" baseType="lpstr">
      <vt:lpstr>Modèle par défaut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86</cp:revision>
  <dcterms:created xsi:type="dcterms:W3CDTF">2008-11-21T16:07:28Z</dcterms:created>
  <dcterms:modified xsi:type="dcterms:W3CDTF">2012-12-11T03:32:39Z</dcterms:modified>
</cp:coreProperties>
</file>