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83" r:id="rId3"/>
    <p:sldId id="267" r:id="rId4"/>
    <p:sldId id="261" r:id="rId5"/>
    <p:sldId id="263" r:id="rId6"/>
    <p:sldId id="264" r:id="rId7"/>
    <p:sldId id="260" r:id="rId8"/>
    <p:sldId id="269" r:id="rId9"/>
    <p:sldId id="271" r:id="rId10"/>
    <p:sldId id="270" r:id="rId11"/>
    <p:sldId id="278" r:id="rId12"/>
    <p:sldId id="262" r:id="rId13"/>
    <p:sldId id="272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7FZaDelJrUFXR5Ny5Dtw==" hashData="xbO2mV1O0akYYIKusrNmQN2U8uk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99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94660"/>
  </p:normalViewPr>
  <p:slideViewPr>
    <p:cSldViewPr>
      <p:cViewPr varScale="1">
        <p:scale>
          <a:sx n="66" d="100"/>
          <a:sy n="66" d="100"/>
        </p:scale>
        <p:origin x="51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B5D0F70-4192-4DB4-9F6A-1FD26D4C03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58462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75E299-5640-4886-8EAB-036BF3F80F0C}" type="slidenum">
              <a:rPr lang="es-ES" smtClean="0">
                <a:latin typeface="Arial" pitchFamily="34" charset="0"/>
              </a:rPr>
              <a:pPr/>
              <a:t>1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790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869DF4-EB93-4364-8FA6-8C10219E0964}" type="slidenum">
              <a:rPr lang="es-ES" smtClean="0">
                <a:latin typeface="Arial" pitchFamily="34" charset="0"/>
              </a:rPr>
              <a:pPr/>
              <a:t>2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513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3BDB5B-B312-4C48-A3BC-AB141E81B8CB}" type="slidenum">
              <a:rPr lang="es-ES" smtClean="0">
                <a:latin typeface="Arial" pitchFamily="34" charset="0"/>
              </a:rPr>
              <a:pPr/>
              <a:t>3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08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BB72B3-0207-4B56-88EC-2990C2F8B942}" type="slidenum">
              <a:rPr lang="es-ES" smtClean="0">
                <a:latin typeface="Arial" pitchFamily="34" charset="0"/>
              </a:rPr>
              <a:pPr/>
              <a:t>4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025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B54E94-CCA9-453C-BE93-476E2858CA22}" type="slidenum">
              <a:rPr lang="es-ES" smtClean="0">
                <a:latin typeface="Arial" pitchFamily="34" charset="0"/>
              </a:rPr>
              <a:pPr/>
              <a:t>5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021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3C73F3-BB3B-4B2F-A6DE-85E3B4AB6AED}" type="slidenum">
              <a:rPr lang="es-ES" smtClean="0">
                <a:latin typeface="Arial" pitchFamily="34" charset="0"/>
              </a:rPr>
              <a:pPr/>
              <a:t>6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236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5FBE0D-2CA1-4E8E-B5A8-B86A3185825E}" type="slidenum">
              <a:rPr lang="es-ES" smtClean="0">
                <a:latin typeface="Arial" pitchFamily="34" charset="0"/>
              </a:rPr>
              <a:pPr/>
              <a:t>7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01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4C8F7E-D8FC-4B68-8E8D-16E04B12EB93}" type="slidenum">
              <a:rPr lang="es-ES" smtClean="0">
                <a:latin typeface="Arial" pitchFamily="34" charset="0"/>
              </a:rPr>
              <a:pPr/>
              <a:t>8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0294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72255D-98D9-4BD7-9C33-2ACDBECD0A37}" type="slidenum">
              <a:rPr lang="es-ES" smtClean="0">
                <a:latin typeface="Arial" pitchFamily="34" charset="0"/>
              </a:rPr>
              <a:pPr/>
              <a:t>9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648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4E18C-D2EC-4E79-9EF0-06821C2FE80D}" type="slidenum">
              <a:rPr lang="es-ES" smtClean="0">
                <a:latin typeface="Arial" pitchFamily="34" charset="0"/>
              </a:rPr>
              <a:pPr/>
              <a:t>10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191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75C707-72E1-4A0A-B743-E3539069DFFF}" type="slidenum">
              <a:rPr lang="es-ES" smtClean="0">
                <a:latin typeface="Arial" pitchFamily="34" charset="0"/>
              </a:rPr>
              <a:pPr/>
              <a:t>11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3913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1DBABA-16FB-4715-891C-4032FC5ED94B}" type="slidenum">
              <a:rPr lang="es-ES" smtClean="0">
                <a:latin typeface="Arial" pitchFamily="34" charset="0"/>
              </a:rPr>
              <a:pPr/>
              <a:t>12</a:t>
            </a:fld>
            <a:endParaRPr lang="es-ES" dirty="0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021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AD2AB3-DCF9-4FA8-8031-53AA19C71CC6}" type="slidenum">
              <a:rPr lang="es-ES" smtClean="0">
                <a:latin typeface="Arial" pitchFamily="34" charset="0"/>
              </a:rPr>
              <a:pPr/>
              <a:t>13</a:t>
            </a:fld>
            <a:endParaRPr lang="es-ES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099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1076837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Elipse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Elipse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Elipse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9567E-B86A-4BC6-A9C0-32A4309EB8A5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DC1C005-3D6B-484B-8EF1-7E78A4873914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Retângulo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Elipse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Elipse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Elipse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Conector reto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9071E-3F8A-460B-924B-3ADA7D2EEA3E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37F73-292C-4A73-A6E5-E88EA79A97E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58EB6-0711-4B9E-8B26-E32FEDD27767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83F5E5D-16BE-4C91-ABCB-4AC03088B4EB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8D324-F776-45AF-8892-CC21CC3E1051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6" name="Conector reto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Retângulo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D43C7EF-83C6-4B4C-8F19-EE2018137D6E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7EC507A-156A-4DD4-B5F2-1378F28FA259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E0E67-F7C2-44B9-BE13-6E54A00E2DA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782C0-5396-4567-B633-36325FBEE48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5E8FEF37-7E6F-4002-8AEB-90447373B8EE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56" r:id="rId4"/>
    <p:sldLayoutId id="2147483757" r:id="rId5"/>
    <p:sldLayoutId id="2147483764" r:id="rId6"/>
    <p:sldLayoutId id="2147483758" r:id="rId7"/>
    <p:sldLayoutId id="2147483765" r:id="rId8"/>
    <p:sldLayoutId id="2147483766" r:id="rId9"/>
    <p:sldLayoutId id="2147483759" r:id="rId10"/>
    <p:sldLayoutId id="2147483760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919F80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FD7C7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F8CFB1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notesSlide" Target="../notesSlides/notesSlide13.xml"/><Relationship Id="rId7" Type="http://schemas.openxmlformats.org/officeDocument/2006/relationships/hyperlink" Target="http://www.sergrasan.com/altivahelenaslides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leticiathompson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142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0" y="6715125"/>
            <a:ext cx="9144000" cy="142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9001125" y="0"/>
            <a:ext cx="1428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2643173" y="5214951"/>
            <a:ext cx="6143669" cy="70788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entury" pitchFamily="18" charset="0"/>
              </a:rPr>
              <a:t>Letícia Thompson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071669" y="2000240"/>
            <a:ext cx="6228279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 que as folhas </a:t>
            </a:r>
            <a:r>
              <a:rPr lang="pt-BR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caem?</a:t>
            </a:r>
            <a:endParaRPr lang="pt-BR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498">
    <p:randomBar dir="vert"/>
    <p:sndAc>
      <p:stSnd loop="1">
        <p:snd r:embed="rId4" name="eernesto_cortazar_sicilian_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479925" y="29670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pt-B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714744" y="2857496"/>
            <a:ext cx="3714776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Algumas espécies de árvores matizam-se de várias cores, num maravilhoso contraste entre a melancolia e a beleza extrema.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928794" y="857232"/>
            <a:ext cx="5000660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 cada outono, certas plantas  e árvores preparam-se para um repouso necessário e vital à sua vida e continuação.</a:t>
            </a:r>
          </a:p>
        </p:txBody>
      </p:sp>
    </p:spTree>
    <p:custDataLst>
      <p:tags r:id="rId1"/>
    </p:custDataLst>
  </p:cSld>
  <p:clrMapOvr>
    <a:masterClrMapping/>
  </p:clrMapOvr>
  <p:transition spd="slow" advTm="1674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214546" y="642918"/>
            <a:ext cx="6143668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Depois, uma a uma, as folhas caem, como lágrimas até que as árvores, nuas e tristes, abram os braços ao inverno e esperem, pacientemente, a primavera, que restaurará cada folha caída.</a:t>
            </a:r>
          </a:p>
        </p:txBody>
      </p:sp>
    </p:spTree>
    <p:custDataLst>
      <p:tags r:id="rId1"/>
    </p:custDataLst>
  </p:cSld>
  <p:clrMapOvr>
    <a:masterClrMapping/>
  </p:clrMapOvr>
  <p:transition spd="slow" advTm="1703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7563" y="0"/>
            <a:ext cx="5786437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500298" y="357166"/>
            <a:ext cx="6143668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 que para nós seria diferente?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 que não perder antes de reencontrar, por que não as lágrimas, por que não dias áridos, frios e secos?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por que não a esperança de que a primavera volte?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Porque, creiam, ela volta sempre!</a:t>
            </a:r>
          </a:p>
        </p:txBody>
      </p:sp>
    </p:spTree>
    <p:custDataLst>
      <p:tags r:id="rId1"/>
    </p:custDataLst>
  </p:cSld>
  <p:clrMapOvr>
    <a:masterClrMapping/>
  </p:clrMapOvr>
  <p:transition spd="slow" advTm="200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1670" y="714356"/>
            <a:ext cx="6215106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Talvez nos julguemos bons demais para receber o sofrimento, como se ele fosse sempre símbolo de castigo e não algo necessário ao nosso crescimento.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143108" y="3857628"/>
            <a:ext cx="635798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 folhas caem e as árvores parecem assim tão desprotegidas, tão solitárias!...e eu me pergunto o que faz com que sobrevivam.</a:t>
            </a:r>
          </a:p>
        </p:txBody>
      </p:sp>
    </p:spTree>
    <p:custDataLst>
      <p:tags r:id="rId1"/>
    </p:custDataLst>
  </p:cSld>
  <p:clrMapOvr>
    <a:masterClrMapping/>
  </p:clrMapOvr>
  <p:transition spd="slow" advTm="2895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3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195736" y="4149080"/>
            <a:ext cx="65527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Assim somos nós com todas as perdas que sofremos, com as lágrimas que escorrem e salgam nossa boca, com o tempo que parece interminável ou as noites longas demais.</a:t>
            </a:r>
          </a:p>
        </p:txBody>
      </p:sp>
    </p:spTree>
    <p:custDataLst>
      <p:tags r:id="rId1"/>
    </p:custDataLst>
  </p:cSld>
  <p:clrMapOvr>
    <a:masterClrMapping/>
  </p:clrMapOvr>
  <p:transition spd="slow" advTm="165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aixaDeTexto 2"/>
          <p:cNvSpPr txBox="1">
            <a:spLocks noChangeArrowheads="1"/>
          </p:cNvSpPr>
          <p:nvPr/>
        </p:nvSpPr>
        <p:spPr bwMode="auto">
          <a:xfrm>
            <a:off x="2071688" y="1000125"/>
            <a:ext cx="5072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500298" y="642918"/>
            <a:ext cx="5572164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Tanto que não entendemos e</a:t>
            </a:r>
          </a:p>
          <a:p>
            <a:pPr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</a:t>
            </a: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aceitamos o sofrimento, ele se prolongará.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Tanto que não vemos isso como uma fase, apenas uma fase, a ferida estará aberta e sangrará.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018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357422" y="714356"/>
            <a:ext cx="5643602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aceitar o outono e negar o inverno não faz com que não existam.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Apenas nos deixam fora de uma realidade que chega pra todo mundo.</a:t>
            </a:r>
            <a:endParaRPr lang="pt-BR" sz="2400" dirty="0">
              <a:solidFill>
                <a:schemeClr val="bg1"/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160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500298" y="785794"/>
            <a:ext cx="621510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somos maus demais para recebê-los como um castigo e nem bons demais para que possamos não acolhê-los.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71736" y="2786058"/>
            <a:ext cx="6357982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 árvores perdem as folhas e perdemos os nossos.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Elas choram e choramos também.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Elas esperam e nada há que nos impeça de esperar.</a:t>
            </a:r>
            <a:endParaRPr lang="pt-BR" sz="2400" dirty="0">
              <a:solidFill>
                <a:schemeClr val="bg1"/>
              </a:solidFill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020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28860" y="214290"/>
            <a:ext cx="357190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elas recebem, a seu tempo determinado, novos galhos e novas folhas, novas flores e novos frutos.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285984" y="4500570"/>
            <a:ext cx="635798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Sentem-se assim completas.</a:t>
            </a:r>
          </a:p>
        </p:txBody>
      </p:sp>
    </p:spTree>
    <p:custDataLst>
      <p:tags r:id="rId1"/>
    </p:custDataLst>
  </p:cSld>
  <p:clrMapOvr>
    <a:masterClrMapping/>
  </p:clrMapOvr>
  <p:transition spd="slow" advTm="1285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14480" y="1643051"/>
            <a:ext cx="564360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Somos assim o que somos e o mesmo Deus que sustenta </a:t>
            </a: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</a:t>
            </a:r>
          </a:p>
          <a:p>
            <a:pPr algn="ctr"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árvores</a:t>
            </a: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nos sustenta a nós!</a:t>
            </a:r>
            <a:endParaRPr lang="pt-BR" sz="2400" b="1" dirty="0">
              <a:effectLst>
                <a:glow rad="127000">
                  <a:schemeClr val="tx1"/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146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571604" y="500042"/>
            <a:ext cx="7072362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27000">
                    <a:schemeClr val="tx1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Ele nos poda, nos molda, nos deixa nus e aparentemente sem defesa, mas está sempre presente e estará ainda quando a primavera voltar, quando seremos depois do inverno frio, renovados, e prontos para recomeçar.</a:t>
            </a:r>
          </a:p>
        </p:txBody>
      </p:sp>
    </p:spTree>
    <p:custDataLst>
      <p:tags r:id="rId1"/>
    </p:custDataLst>
  </p:cSld>
  <p:clrMapOvr>
    <a:masterClrMapping/>
  </p:clrMapOvr>
  <p:transition spd="slow" advTm="1906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00232" y="428604"/>
            <a:ext cx="571504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Créditos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285984" y="1571612"/>
            <a:ext cx="485778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Texto: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Letícia Thompson</a:t>
            </a:r>
            <a:endParaRPr lang="pt-BR" sz="20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484" name="CaixaDeTexto 4"/>
          <p:cNvSpPr txBox="1">
            <a:spLocks noChangeArrowheads="1"/>
          </p:cNvSpPr>
          <p:nvPr/>
        </p:nvSpPr>
        <p:spPr bwMode="auto">
          <a:xfrm>
            <a:off x="2357438" y="2071688"/>
            <a:ext cx="5857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 dirty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http://www.leticiathompson.net/</a:t>
            </a:r>
            <a:endParaRPr lang="pt-BR" sz="2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57422" y="2571744"/>
            <a:ext cx="500066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Imagens: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Arquivo pessoal</a:t>
            </a:r>
            <a:endParaRPr lang="pt-BR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57422" y="3214686"/>
            <a:ext cx="792961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Música 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Ernesto Cortazar _ </a:t>
            </a:r>
            <a:r>
              <a:rPr lang="pt-BR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Sicilian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romance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2357422" y="4000504"/>
            <a:ext cx="678657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Formatação 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Altiva Helena Silva Liboni</a:t>
            </a:r>
            <a:endParaRPr lang="pt-BR" sz="2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86314" y="4500570"/>
            <a:ext cx="2357454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Franca _ SP</a:t>
            </a:r>
            <a:endParaRPr lang="pt-BR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500298" y="5572140"/>
            <a:ext cx="35719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Visite os sites : </a:t>
            </a:r>
            <a:endParaRPr lang="pt-BR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491" name="CaixaDeTexto 15"/>
          <p:cNvSpPr txBox="1">
            <a:spLocks noChangeArrowheads="1"/>
          </p:cNvSpPr>
          <p:nvPr/>
        </p:nvSpPr>
        <p:spPr bwMode="auto">
          <a:xfrm>
            <a:off x="5000625" y="5501480"/>
            <a:ext cx="3214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dirty="0">
                <a:hlinkClick r:id="rId5"/>
              </a:rPr>
              <a:t>http://www.sergrasan.com</a:t>
            </a:r>
            <a:endParaRPr lang="pt-BR" b="1" dirty="0"/>
          </a:p>
        </p:txBody>
      </p:sp>
      <p:sp>
        <p:nvSpPr>
          <p:cNvPr id="18" name="Elipse 17"/>
          <p:cNvSpPr/>
          <p:nvPr/>
        </p:nvSpPr>
        <p:spPr>
          <a:xfrm>
            <a:off x="1428750" y="285750"/>
            <a:ext cx="857250" cy="8572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7500938" y="500063"/>
            <a:ext cx="1000125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0" name="Elipse 19"/>
          <p:cNvSpPr/>
          <p:nvPr/>
        </p:nvSpPr>
        <p:spPr>
          <a:xfrm>
            <a:off x="642938" y="3429000"/>
            <a:ext cx="1285875" cy="1285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Elipse 20"/>
          <p:cNvSpPr/>
          <p:nvPr/>
        </p:nvSpPr>
        <p:spPr>
          <a:xfrm>
            <a:off x="1928813" y="4500563"/>
            <a:ext cx="357187" cy="357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Elipse 21"/>
          <p:cNvSpPr/>
          <p:nvPr/>
        </p:nvSpPr>
        <p:spPr>
          <a:xfrm>
            <a:off x="1285875" y="4857750"/>
            <a:ext cx="642938" cy="642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3" name="Elipse 22"/>
          <p:cNvSpPr/>
          <p:nvPr/>
        </p:nvSpPr>
        <p:spPr>
          <a:xfrm>
            <a:off x="1643063" y="5715000"/>
            <a:ext cx="428625" cy="428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" name="Elipse 23"/>
          <p:cNvSpPr/>
          <p:nvPr/>
        </p:nvSpPr>
        <p:spPr>
          <a:xfrm>
            <a:off x="1071563" y="5500688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5" name="Elipse 24"/>
          <p:cNvSpPr/>
          <p:nvPr/>
        </p:nvSpPr>
        <p:spPr>
          <a:xfrm>
            <a:off x="6715125" y="4500563"/>
            <a:ext cx="1000125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621961" y="6286501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5AE4369-8AF6-4D05-AC4D-4AE364B06D65}" type="datetime8">
              <a:rPr lang="pt-BR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21/03/2014 22:47</a:t>
            </a:fld>
            <a:endParaRPr lang="pt-BR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394795" y="5924624"/>
            <a:ext cx="4318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hlinkClick r:id="rId6"/>
              </a:rPr>
              <a:t>www.sergrasan.com/ahlibonislides</a:t>
            </a:r>
            <a:endParaRPr lang="pt-BR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4211105" y="634721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hlinkClick r:id="rId7"/>
              </a:rPr>
              <a:t>www.sergrasan.com/altivahelenaslides</a:t>
            </a:r>
            <a:endParaRPr lang="pt-BR" b="1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7206" y="0"/>
            <a:ext cx="9321205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91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1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1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8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2.7|6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pel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373</TotalTime>
  <Words>469</Words>
  <Application>Microsoft Office PowerPoint</Application>
  <PresentationFormat>Apresentação na tela (4:3)</PresentationFormat>
  <Paragraphs>57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Century</vt:lpstr>
      <vt:lpstr>Century Schoolbook</vt:lpstr>
      <vt:lpstr>Verdana</vt:lpstr>
      <vt:lpstr>Wingdings</vt:lpstr>
      <vt:lpstr>Wingdings 2</vt:lpstr>
      <vt:lpstr>Balcão Envidraçado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FSC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Altiva Helena</dc:creator>
  <cp:lastModifiedBy>Altiva Helena Silva Liboni</cp:lastModifiedBy>
  <cp:revision>46</cp:revision>
  <dcterms:created xsi:type="dcterms:W3CDTF">2009-10-27T20:16:18Z</dcterms:created>
  <dcterms:modified xsi:type="dcterms:W3CDTF">2014-03-22T01:48:40Z</dcterms:modified>
</cp:coreProperties>
</file>