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9" r:id="rId2"/>
    <p:sldId id="260" r:id="rId3"/>
    <p:sldId id="261" r:id="rId4"/>
    <p:sldId id="262" r:id="rId5"/>
    <p:sldId id="273" r:id="rId6"/>
    <p:sldId id="263" r:id="rId7"/>
    <p:sldId id="272" r:id="rId8"/>
    <p:sldId id="264" r:id="rId9"/>
    <p:sldId id="270" r:id="rId10"/>
    <p:sldId id="271" r:id="rId11"/>
    <p:sldId id="265" r:id="rId12"/>
    <p:sldId id="266" r:id="rId13"/>
    <p:sldId id="267" r:id="rId14"/>
    <p:sldId id="268" r:id="rId15"/>
    <p:sldId id="269" r:id="rId16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HeQchTCF22l0Yitqi4/LLw==" hashData="ljS7DOaxRywqqeL3Phd+KqXzEfo0CB0raqbQn0/F263R6dpHXXfUNU9BEF6En/hAYnsie9xAFWFdAym+B4NqXw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0" d="100"/>
          <a:sy n="60" d="100"/>
        </p:scale>
        <p:origin x="228" y="6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206422-7FEC-4D08-9DDE-E3EBEC3C0ADD}" type="datetimeFigureOut">
              <a:rPr lang="pt-BR" smtClean="0"/>
              <a:t>13/08/2015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F97B5E-C165-4B14-98CA-2AD5F35C781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8240021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 invX="1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27013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206422-7FEC-4D08-9DDE-E3EBEC3C0ADD}" type="datetimeFigureOut">
              <a:rPr lang="pt-BR" smtClean="0"/>
              <a:t>13/08/2015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F97B5E-C165-4B14-98CA-2AD5F35C781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5256146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 invX="1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206422-7FEC-4D08-9DDE-E3EBEC3C0ADD}" type="datetimeFigureOut">
              <a:rPr lang="pt-BR" smtClean="0"/>
              <a:t>13/08/2015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F97B5E-C165-4B14-98CA-2AD5F35C781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471362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 invX="1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27013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206422-7FEC-4D08-9DDE-E3EBEC3C0ADD}" type="datetimeFigureOut">
              <a:rPr lang="pt-BR" smtClean="0"/>
              <a:t>13/08/2015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F97B5E-C165-4B14-98CA-2AD5F35C781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1846605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 invX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27013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206422-7FEC-4D08-9DDE-E3EBEC3C0ADD}" type="datetimeFigureOut">
              <a:rPr lang="pt-BR" smtClean="0"/>
              <a:t>13/08/2015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F97B5E-C165-4B14-98CA-2AD5F35C781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2531171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 invX="1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27013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206422-7FEC-4D08-9DDE-E3EBEC3C0ADD}" type="datetimeFigureOut">
              <a:rPr lang="pt-BR" smtClean="0"/>
              <a:t>13/08/2015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F97B5E-C165-4B14-98CA-2AD5F35C781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1402719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 invX="1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206422-7FEC-4D08-9DDE-E3EBEC3C0ADD}" type="datetimeFigureOut">
              <a:rPr lang="pt-BR" smtClean="0"/>
              <a:t>13/08/2015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F97B5E-C165-4B14-98CA-2AD5F35C781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6717979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 invX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206422-7FEC-4D08-9DDE-E3EBEC3C0ADD}" type="datetimeFigureOut">
              <a:rPr lang="pt-BR" smtClean="0"/>
              <a:t>13/08/2015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F97B5E-C165-4B14-98CA-2AD5F35C781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164447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 invX="1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206422-7FEC-4D08-9DDE-E3EBEC3C0ADD}" type="datetimeFigureOut">
              <a:rPr lang="pt-BR" smtClean="0"/>
              <a:t>13/08/2015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F97B5E-C165-4B14-98CA-2AD5F35C781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6647266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 invX="1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27013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206422-7FEC-4D08-9DDE-E3EBEC3C0ADD}" type="datetimeFigureOut">
              <a:rPr lang="pt-BR" smtClean="0"/>
              <a:t>13/08/2015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F97B5E-C165-4B14-98CA-2AD5F35C781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0116859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 invX="1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206422-7FEC-4D08-9DDE-E3EBEC3C0ADD}" type="datetimeFigureOut">
              <a:rPr lang="pt-BR" smtClean="0"/>
              <a:t>13/08/2015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F97B5E-C165-4B14-98CA-2AD5F35C781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8562433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 invX="1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jpe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m 10"/>
          <p:cNvPicPr>
            <a:picLocks noChangeAspect="1"/>
          </p:cNvPicPr>
          <p:nvPr userDrawn="1"/>
        </p:nvPicPr>
        <p:blipFill>
          <a:blip r:embed="rId1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206422-7FEC-4D08-9DDE-E3EBEC3C0ADD}" type="datetimeFigureOut">
              <a:rPr lang="pt-BR" smtClean="0"/>
              <a:t>13/08/2015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F97B5E-C165-4B14-98CA-2AD5F35C7815}" type="slidenum">
              <a:rPr lang="pt-BR" smtClean="0"/>
              <a:t>‹nº›</a:t>
            </a:fld>
            <a:endParaRPr lang="pt-BR"/>
          </a:p>
        </p:txBody>
      </p:sp>
      <p:pic>
        <p:nvPicPr>
          <p:cNvPr id="8" name="Imagem 1"/>
          <p:cNvPicPr>
            <a:picLocks noChangeAspect="1"/>
          </p:cNvPicPr>
          <p:nvPr userDrawn="1"/>
        </p:nvPicPr>
        <p:blipFill>
          <a:blip r:embed="rId1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51520" y="584993"/>
            <a:ext cx="8258175" cy="5688013"/>
          </a:xfrm>
          <a:prstGeom prst="rect">
            <a:avLst/>
          </a:prstGeom>
          <a:noFill/>
          <a:ln w="38100">
            <a:solidFill>
              <a:srgbClr val="0000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11" descr="azul"/>
          <p:cNvPicPr>
            <a:picLocks noChangeAspect="1" noChangeArrowheads="1"/>
          </p:cNvPicPr>
          <p:nvPr userDrawn="1"/>
        </p:nvPicPr>
        <p:blipFill>
          <a:blip r:embed="rId1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860032" y="908050"/>
            <a:ext cx="4033837" cy="5041900"/>
          </a:xfrm>
          <a:prstGeom prst="rect">
            <a:avLst/>
          </a:prstGeom>
          <a:noFill/>
          <a:ln w="38100">
            <a:solidFill>
              <a:srgbClr val="0000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728913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 invX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gif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sergrasan.com/" TargetMode="External"/><Relationship Id="rId2" Type="http://schemas.openxmlformats.org/officeDocument/2006/relationships/hyperlink" Target="http://www.leticiathompson.net/" TargetMode="Externa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hyperlink" Target="http://www.sergrasan.com/ahlibonisilides" TargetMode="External"/><Relationship Id="rId4" Type="http://schemas.openxmlformats.org/officeDocument/2006/relationships/hyperlink" Target="http://www.sergrasan.com/altivahelenaslide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5850833" y="4149080"/>
            <a:ext cx="2014334" cy="369332"/>
          </a:xfrm>
          <a:prstGeom prst="rect">
            <a:avLst/>
          </a:prstGeom>
        </p:spPr>
        <p:txBody>
          <a:bodyPr wrap="none">
            <a:prstTxWarp prst="textTriangle">
              <a:avLst/>
            </a:prstTxWarp>
            <a:spAutoFit/>
          </a:bodyPr>
          <a:lstStyle/>
          <a:p>
            <a:pPr>
              <a:spcAft>
                <a:spcPts val="0"/>
              </a:spcAft>
            </a:pPr>
            <a:r>
              <a:rPr lang="pt-BR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Letícia Thompson</a:t>
            </a:r>
            <a:endParaRPr lang="pt-BR" sz="28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5" name="CaixaDeTexto 4"/>
          <p:cNvSpPr txBox="1"/>
          <p:nvPr/>
        </p:nvSpPr>
        <p:spPr>
          <a:xfrm>
            <a:off x="4985792" y="2151855"/>
            <a:ext cx="3744416" cy="576064"/>
          </a:xfrm>
          <a:prstGeom prst="rect">
            <a:avLst/>
          </a:prstGeom>
          <a:noFill/>
        </p:spPr>
        <p:txBody>
          <a:bodyPr wrap="square" rtlCol="0">
            <a:prstTxWarp prst="textTriangle">
              <a:avLst/>
            </a:prstTxWarp>
            <a:spAutoFit/>
          </a:bodyPr>
          <a:lstStyle/>
          <a:p>
            <a:r>
              <a:rPr lang="pt-BR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Amélia de hoje</a:t>
            </a:r>
            <a:endParaRPr lang="pt-BR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1560" y="1052736"/>
            <a:ext cx="3888432" cy="475252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2875125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8155">
        <p15:prstTrans prst="peelOff" invX="1"/>
        <p:sndAc>
          <p:stSnd loop="1">
            <p:snd r:embed="rId2" name="Celine Dion - I am alive.wav"/>
          </p:stSnd>
        </p:sndAc>
      </p:transition>
    </mc:Choice>
    <mc:Fallback xmlns="">
      <p:transition spd="slow" advTm="8155">
        <p:fade/>
        <p:sndAc>
          <p:stSnd loop="1">
            <p:snd r:embed="rId4" name="Celine Dion - I am aliv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4000"/>
                            </p:stCondLst>
                            <p:childTnLst>
                              <p:par>
                                <p:cTn id="18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5292080" y="1340768"/>
            <a:ext cx="3294112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pt-BR" sz="3200" dirty="0"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Amélia que era mulher de verdade. Eu sou apenas uma mulher. E gostaria de </a:t>
            </a:r>
            <a:r>
              <a:rPr lang="pt-BR" sz="3200" dirty="0" smtClean="0"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reivindicar </a:t>
            </a:r>
            <a:r>
              <a:rPr lang="pt-BR" sz="3200" dirty="0"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o direito de sê-lo.</a:t>
            </a: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1560" y="980728"/>
            <a:ext cx="3888432" cy="489654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83783331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11728">
        <p15:prstTrans prst="peelOff" invX="1"/>
      </p:transition>
    </mc:Choice>
    <mc:Fallback xmlns="">
      <p:transition spd="slow" advTm="1172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5076056" y="1772816"/>
            <a:ext cx="3366120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pt-BR" sz="3200" dirty="0">
                <a:solidFill>
                  <a:schemeClr val="bg1"/>
                </a:solidFill>
                <a:latin typeface="Helvetica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Sou vaidosa. </a:t>
            </a:r>
            <a:endParaRPr lang="pt-BR" sz="3200" dirty="0" smtClean="0">
              <a:solidFill>
                <a:schemeClr val="bg1"/>
              </a:solidFill>
              <a:latin typeface="Helvetica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pt-BR" sz="3200" dirty="0" smtClean="0">
                <a:solidFill>
                  <a:schemeClr val="bg1"/>
                </a:solidFill>
                <a:latin typeface="Helvetica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Uso batom </a:t>
            </a:r>
            <a:r>
              <a:rPr lang="pt-BR" sz="3200" dirty="0">
                <a:solidFill>
                  <a:schemeClr val="bg1"/>
                </a:solidFill>
                <a:latin typeface="Helvetica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pra dar cor à minha vida. </a:t>
            </a:r>
            <a:r>
              <a:rPr lang="pt-BR" sz="3200" dirty="0" smtClean="0">
                <a:solidFill>
                  <a:schemeClr val="bg1"/>
                </a:solidFill>
                <a:latin typeface="Helvetica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Maquiagem </a:t>
            </a:r>
            <a:r>
              <a:rPr lang="pt-BR" sz="3200" dirty="0">
                <a:solidFill>
                  <a:schemeClr val="bg1"/>
                </a:solidFill>
                <a:latin typeface="Helvetica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para parecer mais bonita.</a:t>
            </a:r>
            <a:endParaRPr lang="pt-BR" sz="3200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1" name="Imagem 10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1560" y="1052736"/>
            <a:ext cx="3960440" cy="330133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371233941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9747">
        <p15:prstTrans prst="peelOff" invX="1"/>
      </p:transition>
    </mc:Choice>
    <mc:Fallback xmlns="">
      <p:transition spd="slow" advTm="974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4860032" y="1628800"/>
            <a:ext cx="3960440" cy="29546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pt-BR" dirty="0">
                <a:solidFill>
                  <a:srgbClr val="373E4D"/>
                </a:solidFill>
                <a:latin typeface="Helvetica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pt-BR" sz="2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pt-BR" sz="2800" dirty="0"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Não faço tudo com perfeição; alguns fios de cabelo branco, </a:t>
            </a:r>
            <a:r>
              <a:rPr lang="pt-BR" sz="2800" dirty="0" smtClean="0"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apesar </a:t>
            </a:r>
            <a:r>
              <a:rPr lang="pt-BR" sz="2800" dirty="0"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de todas as tentativas </a:t>
            </a:r>
            <a:r>
              <a:rPr lang="pt-BR" sz="2800" dirty="0" smtClean="0"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para evita-los aparecem.</a:t>
            </a:r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9552" y="1052736"/>
            <a:ext cx="3960440" cy="482453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329428897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13207">
        <p15:prstTrans prst="peelOff" invX="1"/>
      </p:transition>
    </mc:Choice>
    <mc:Fallback xmlns="">
      <p:transition spd="slow" advTm="1320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5292080" y="1772816"/>
            <a:ext cx="3150096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pt-BR" sz="2800" dirty="0"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Uso cremes pra retardar o envelhecimento e se à noite tenho dores de cabeça é porque me sinto cansada.</a:t>
            </a: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1560" y="1078334"/>
            <a:ext cx="3888432" cy="479893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48047306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9991">
        <p15:prstTrans prst="peelOff" invX="1"/>
      </p:transition>
    </mc:Choice>
    <mc:Fallback xmlns="">
      <p:transition spd="slow" advTm="999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4860032" y="2018164"/>
            <a:ext cx="4067944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pt-BR" sz="2800" dirty="0"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Nem sempre estou disponível e pronta e cometo erros. Me engano, como qualquer outro ser humano normal. </a:t>
            </a:r>
            <a:endParaRPr lang="pt-BR" sz="3200" dirty="0">
              <a:solidFill>
                <a:schemeClr val="bg1"/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pic>
        <p:nvPicPr>
          <p:cNvPr id="8" name="Imagem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1560" y="980729"/>
            <a:ext cx="4032448" cy="482453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232370018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11505">
        <p15:prstTrans prst="peelOff" invX="1"/>
      </p:transition>
    </mc:Choice>
    <mc:Fallback xmlns="">
      <p:transition spd="slow" advTm="1150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5148064" y="2090172"/>
            <a:ext cx="3563888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pt-BR" sz="2800" dirty="0"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Gosto de roupas, sapatos, joias, perfumes e flores. Um minuto de atenção me faz ganhar todo o dia.</a:t>
            </a: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1560" y="1052736"/>
            <a:ext cx="3888432" cy="475252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119892958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12014">
        <p15:prstTrans prst="peelOff" invX="1"/>
      </p:transition>
    </mc:Choice>
    <mc:Fallback xmlns="">
      <p:transition spd="slow" advTm="12014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5004048" y="1628800"/>
            <a:ext cx="3707904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800" dirty="0"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Sou sensível, fraca, frágil. Sou forte quando preciso. Minha única busca: o amor e tudo o que dele resulta: crianças, trabalho, dia-a-dia e felicidade. </a:t>
            </a:r>
            <a:endParaRPr lang="pt-BR" sz="2800" dirty="0">
              <a:solidFill>
                <a:schemeClr val="bg1"/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9552" y="1124744"/>
            <a:ext cx="3960440" cy="360993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32333415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15813">
        <p15:prstTrans prst="peelOff" invX="1"/>
      </p:transition>
    </mc:Choice>
    <mc:Fallback xmlns="">
      <p:transition spd="slow" advTm="1581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5076056" y="2132856"/>
            <a:ext cx="3672408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800" dirty="0"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Mas vou além: quero segurança, andar de mãos dadas, ser pega no colo e ser chamada de rainha</a:t>
            </a:r>
            <a:r>
              <a:rPr lang="pt-BR" sz="2800" dirty="0" smtClean="0"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</a:t>
            </a:r>
            <a:endParaRPr lang="pt-BR" sz="2800" dirty="0"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1560" y="1052736"/>
            <a:ext cx="3888432" cy="482453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353919738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11292">
        <p15:prstTrans prst="peelOff" invX="1"/>
      </p:transition>
    </mc:Choice>
    <mc:Fallback xmlns="">
      <p:transition spd="slow" advTm="1129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5076056" y="1484784"/>
            <a:ext cx="3366120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800" dirty="0"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Minhas lágrimas me traem quando menos espero. E desespero. Detesto a solidão, a falta de atenção. Sou impaciente e não gosto de </a:t>
            </a:r>
            <a:r>
              <a:rPr lang="pt-BR" sz="2800" dirty="0" smtClean="0"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esperar.</a:t>
            </a:r>
            <a:endParaRPr lang="pt-BR" sz="2800" dirty="0"/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9552" y="1052736"/>
            <a:ext cx="3926793" cy="410445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420382340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13441">
        <p15:prstTrans prst="peelOff" invX="1"/>
      </p:transition>
    </mc:Choice>
    <mc:Fallback xmlns="">
      <p:transition spd="slow" advTm="1344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4932040" y="1623280"/>
            <a:ext cx="3851920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pt-BR" sz="2800" dirty="0"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Não quero ser objeto e nem ter dono. Sou capaz, por mim mesma, amando, de me entregar de todo e ser fiel</a:t>
            </a:r>
            <a:r>
              <a:rPr lang="pt-BR" sz="2800" dirty="0" smtClean="0"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 </a:t>
            </a:r>
            <a:r>
              <a:rPr lang="pt-BR" sz="2800" dirty="0"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Sem amarras, simplesmente por amor.</a:t>
            </a: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9552" y="980727"/>
            <a:ext cx="3960440" cy="482453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218014577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15369">
        <p15:prstTrans prst="peelOff" invX="1"/>
      </p:transition>
    </mc:Choice>
    <mc:Fallback xmlns="">
      <p:transition spd="slow" advTm="15369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4860032" y="1700808"/>
            <a:ext cx="4086200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pt-BR" sz="2800" dirty="0"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Posso ferir, como todas as rosas. Mas perfumo também, dou </a:t>
            </a:r>
            <a:r>
              <a:rPr lang="pt-BR" sz="2800" dirty="0" smtClean="0"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encanto, </a:t>
            </a:r>
            <a:r>
              <a:rPr lang="pt-BR" sz="2800" dirty="0"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Ilumino o amor como só as mulheres sabem fazer. Compenso, se assim posso dizer.</a:t>
            </a: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1560" y="1052737"/>
            <a:ext cx="3816425" cy="475252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103247600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13217">
        <p15:prstTrans prst="peelOff" invX="1"/>
      </p:transition>
    </mc:Choice>
    <mc:Fallback xmlns="">
      <p:transition spd="slow" advTm="1321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4860032" y="2533444"/>
            <a:ext cx="408620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pt-BR" sz="2800" dirty="0"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Há sempre um preço para a felicidade e tocar nela é aceitar pagar esse preço.</a:t>
            </a: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1560" y="1077506"/>
            <a:ext cx="3816424" cy="472775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305849044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9664">
        <p15:prstTrans prst="peelOff" invX="1"/>
      </p:transition>
    </mc:Choice>
    <mc:Fallback xmlns="">
      <p:transition spd="slow" advTm="9664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4860032" y="2060848"/>
            <a:ext cx="3995936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pt-BR" sz="2800" dirty="0"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Sou uma Amélia dos tempos modernos. Mais independente, sabendo o que quer. E o que quero é ser eu mesma.</a:t>
            </a:r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1560" y="1052736"/>
            <a:ext cx="3816424" cy="489654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176717214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16000">
        <p15:prstTrans prst="peelOff" invX="1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ângulo 4"/>
          <p:cNvSpPr/>
          <p:nvPr/>
        </p:nvSpPr>
        <p:spPr>
          <a:xfrm>
            <a:off x="587426" y="1052735"/>
            <a:ext cx="3888432" cy="475252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3" name="CaixaDeTexto 2"/>
          <p:cNvSpPr txBox="1"/>
          <p:nvPr/>
        </p:nvSpPr>
        <p:spPr>
          <a:xfrm>
            <a:off x="5724128" y="1196752"/>
            <a:ext cx="25202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dirty="0" smtClean="0"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Créditos</a:t>
            </a:r>
            <a:endParaRPr lang="pt-BR" sz="2400" dirty="0">
              <a:solidFill>
                <a:schemeClr val="bg1"/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CaixaDeTexto 3"/>
          <p:cNvSpPr txBox="1"/>
          <p:nvPr/>
        </p:nvSpPr>
        <p:spPr>
          <a:xfrm>
            <a:off x="4499992" y="1844824"/>
            <a:ext cx="4773104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000" dirty="0" smtClean="0"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Texto</a:t>
            </a:r>
            <a:r>
              <a:rPr lang="pt-BR" sz="20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pt-BR" sz="20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www.leticiathompson.net</a:t>
            </a:r>
            <a:endParaRPr lang="pt-BR" sz="20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pt-BR" sz="2000" dirty="0" smtClean="0"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Formatação: Altiva Helena Silva</a:t>
            </a:r>
          </a:p>
          <a:p>
            <a:pPr algn="ctr"/>
            <a:r>
              <a:rPr lang="pt-BR" sz="2000" dirty="0"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pt-BR" sz="2000" dirty="0" smtClean="0"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Liboni – Franca SP</a:t>
            </a:r>
          </a:p>
          <a:p>
            <a:pPr algn="ctr"/>
            <a:r>
              <a:rPr lang="pt-BR" sz="2000" dirty="0" smtClean="0"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Música: Celine Dion – I </a:t>
            </a:r>
            <a:r>
              <a:rPr lang="pt-BR" sz="2000" dirty="0" err="1" smtClean="0"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am</a:t>
            </a:r>
            <a:r>
              <a:rPr lang="pt-BR" sz="2000" dirty="0" smtClean="0"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pt-BR" sz="2000" dirty="0" err="1" smtClean="0"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alive</a:t>
            </a:r>
            <a:endParaRPr lang="pt-BR" sz="2000" dirty="0" smtClean="0">
              <a:solidFill>
                <a:schemeClr val="bg1"/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pt-BR" sz="2000" dirty="0" smtClean="0"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Ilustrações: Internet</a:t>
            </a:r>
          </a:p>
          <a:p>
            <a:pPr algn="ctr"/>
            <a:endParaRPr lang="pt-BR" sz="2000" dirty="0">
              <a:solidFill>
                <a:schemeClr val="bg1"/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pt-BR" sz="2000" dirty="0" smtClean="0"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Viste os sites:</a:t>
            </a:r>
          </a:p>
          <a:p>
            <a:pPr algn="ctr"/>
            <a:endParaRPr lang="pt-BR" sz="20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pt-BR" sz="20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http://www.sergrasan.com/</a:t>
            </a:r>
            <a:endParaRPr lang="pt-BR" sz="20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pt-BR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  <a:hlinkClick r:id="rId4"/>
              </a:rPr>
              <a:t>www.sergrasan.com/altivahelenaslide</a:t>
            </a:r>
            <a:r>
              <a:rPr lang="pt-BR" sz="20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  <a:hlinkClick r:id="rId4"/>
              </a:rPr>
              <a:t>s</a:t>
            </a:r>
            <a:endParaRPr lang="pt-BR" sz="20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pt-BR" sz="20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  <a:hlinkClick r:id="rId5"/>
              </a:rPr>
              <a:t>www.sergrasan.com/ahlibonislides</a:t>
            </a:r>
            <a:endParaRPr lang="pt-BR" sz="20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7" name="Imagem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92760" y="1207497"/>
            <a:ext cx="3888432" cy="4752528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63909095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14000">
        <p15:prstTrans prst="peelOff" invX="1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8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8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200" decel="5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200" decel="5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20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900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2000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408</TotalTime>
  <Words>332</Words>
  <Application>Microsoft Office PowerPoint</Application>
  <PresentationFormat>Apresentação na tela (4:3)</PresentationFormat>
  <Paragraphs>29</Paragraphs>
  <Slides>15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15</vt:i4>
      </vt:variant>
    </vt:vector>
  </HeadingPairs>
  <TitlesOfParts>
    <vt:vector size="20" baseType="lpstr">
      <vt:lpstr>Arial</vt:lpstr>
      <vt:lpstr>Calibri</vt:lpstr>
      <vt:lpstr>Helvetica</vt:lpstr>
      <vt:lpstr>Times New Roman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Altiva Helena Silva Liboni</dc:creator>
  <cp:lastModifiedBy>Altiva Helena Silva Liboni</cp:lastModifiedBy>
  <cp:revision>52</cp:revision>
  <dcterms:created xsi:type="dcterms:W3CDTF">2013-04-26T16:01:21Z</dcterms:created>
  <dcterms:modified xsi:type="dcterms:W3CDTF">2015-08-13T15:08:01Z</dcterms:modified>
</cp:coreProperties>
</file>