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3" r:id="rId6"/>
    <p:sldId id="264" r:id="rId7"/>
    <p:sldId id="266" r:id="rId8"/>
    <p:sldId id="260" r:id="rId9"/>
    <p:sldId id="259" r:id="rId10"/>
    <p:sldId id="267" r:id="rId11"/>
    <p:sldId id="268" r:id="rId12"/>
    <p:sldId id="269" r:id="rId13"/>
    <p:sldId id="270" r:id="rId14"/>
    <p:sldId id="261" r:id="rId15"/>
    <p:sldId id="271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+5Pe6mIytuVcEkDXFaFCw==" hashData="e4FbcjV4NvMyukJfW+9CXi08O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B6E5CF9-C0B4-4E64-BFB5-6A903E9BA0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0446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5754030"/>
      </p:ext>
    </p:extLst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98791"/>
      </p:ext>
    </p:extLst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06881630"/>
      </p:ext>
    </p:extLst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359578"/>
      </p:ext>
    </p:extLst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974891"/>
      </p:ext>
    </p:extLst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842880"/>
      </p:ext>
    </p:extLst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2754405"/>
      </p:ext>
    </p:extLst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414231088"/>
      </p:ext>
    </p:extLst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466322897"/>
      </p:ext>
    </p:extLst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28567"/>
      </p:ext>
    </p:extLst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92210"/>
      </p:ext>
    </p:extLst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1" descr=" février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31" name="Rectangle 7" descr="liso rosa2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www.sergrasan.com/ahlibonisilides" TargetMode="Externa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18.jpeg"/><Relationship Id="rId5" Type="http://schemas.openxmlformats.org/officeDocument/2006/relationships/hyperlink" Target="http://www.youtube.com/user/ahliboni" TargetMode="External"/><Relationship Id="rId4" Type="http://schemas.openxmlformats.org/officeDocument/2006/relationships/hyperlink" Target="http://www.aparecidadasaguas.com/" TargetMode="External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pp-rosa-brancam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3766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979613" y="1557338"/>
            <a:ext cx="2659062" cy="741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pt-BR" sz="3600" b="1" kern="1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Monotype Corsiva"/>
              </a:rPr>
              <a:t>Poema da paz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788024" y="5398643"/>
            <a:ext cx="1744663" cy="41163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pt-BR" sz="1400" b="1" kern="10" dirty="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Madre </a:t>
            </a:r>
            <a:r>
              <a:rPr lang="pt-BR" sz="1400" b="1" kern="10" dirty="0" smtClean="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Teresa </a:t>
            </a:r>
            <a:r>
              <a:rPr lang="pt-BR" sz="1400" b="1" kern="10" dirty="0" err="1" smtClean="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di</a:t>
            </a:r>
            <a:r>
              <a:rPr lang="pt-BR" sz="1400" b="1" kern="10" dirty="0" smtClean="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pt-BR" sz="1400" b="1" kern="10" dirty="0" err="1" smtClean="0">
                <a:gradFill rotWithShape="1"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Calcutta</a:t>
            </a:r>
            <a:endParaRPr lang="pt-BR" sz="1400" b="1" kern="10" dirty="0">
              <a:gradFill rotWithShape="1"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C0C0C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  <p:custDataLst>
      <p:tags r:id="rId1"/>
    </p:custDataLst>
  </p:cSld>
  <p:clrMapOvr>
    <a:masterClrMapping/>
  </p:clrMapOvr>
  <p:transition spd="med" advTm="6401">
    <p:randomBar dir="vert"/>
    <p:sndAc>
      <p:stSnd loop="1">
        <p:snd r:embed="rId3" name="@prelude_vangelis232 BO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pp-botão-caidop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200900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1042988" y="908050"/>
            <a:ext cx="7200900" cy="5041900"/>
          </a:xfrm>
          <a:prstGeom prst="rect">
            <a:avLst/>
          </a:prstGeom>
          <a:solidFill>
            <a:schemeClr val="tx1">
              <a:alpha val="2784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2700338" y="2205038"/>
            <a:ext cx="4464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 b="1">
                <a:solidFill>
                  <a:schemeClr val="bg1"/>
                </a:solidFill>
                <a:latin typeface="Monotype Corsiva" pitchFamily="66" charset="0"/>
              </a:rPr>
              <a:t>O dia mais belo?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924300" y="2997200"/>
            <a:ext cx="1800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 b="1">
                <a:solidFill>
                  <a:schemeClr val="bg1"/>
                </a:solidFill>
                <a:latin typeface="Monotype Corsiva" pitchFamily="66" charset="0"/>
              </a:rPr>
              <a:t>Hoje.</a:t>
            </a:r>
          </a:p>
        </p:txBody>
      </p:sp>
    </p:spTree>
    <p:custDataLst>
      <p:tags r:id="rId1"/>
    </p:custDataLst>
  </p:cSld>
  <p:clrMapOvr>
    <a:masterClrMapping/>
  </p:clrMapOvr>
  <p:transition spd="med" advTm="897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 animBg="1"/>
      <p:bldP spid="8202" grpId="0"/>
      <p:bldP spid="820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p-flores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3607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116013" y="1341438"/>
            <a:ext cx="4535487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coisa mais fácil?</a:t>
            </a:r>
          </a:p>
          <a:p>
            <a:pPr algn="ctr" eaLnBrk="1" hangingPunct="1">
              <a:spcBef>
                <a:spcPct val="50000"/>
              </a:spcBef>
            </a:pPr>
            <a:endParaRPr lang="pt-BR" sz="2800" b="1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059113" y="4149725"/>
            <a:ext cx="43926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obstáculo maior?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195513" y="2060575"/>
            <a:ext cx="23764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Errar.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995738" y="4868863"/>
            <a:ext cx="2089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medo.</a:t>
            </a:r>
          </a:p>
        </p:txBody>
      </p:sp>
    </p:spTree>
    <p:custDataLst>
      <p:tags r:id="rId1"/>
    </p:custDataLst>
  </p:cSld>
  <p:clrMapOvr>
    <a:masterClrMapping/>
  </p:clrMapOvr>
  <p:transition spd="med" advTm="1502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89" y="912151"/>
            <a:ext cx="4794500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1835150" y="133032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281613" y="1254125"/>
            <a:ext cx="33131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maior erro?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621463" y="1987550"/>
            <a:ext cx="23764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Abandono.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5724525" y="3644900"/>
            <a:ext cx="3440113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raiz de todos os males?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7127875" y="4437063"/>
            <a:ext cx="20161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egoísmo.</a:t>
            </a:r>
          </a:p>
        </p:txBody>
      </p:sp>
    </p:spTree>
    <p:custDataLst>
      <p:tags r:id="rId1"/>
    </p:custDataLst>
  </p:cSld>
  <p:clrMapOvr>
    <a:masterClrMapping/>
  </p:clrMapOvr>
  <p:transition spd="med" advTm="140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jardim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200900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042988" y="908050"/>
            <a:ext cx="7200900" cy="5041900"/>
          </a:xfrm>
          <a:prstGeom prst="rect">
            <a:avLst/>
          </a:prstGeom>
          <a:solidFill>
            <a:schemeClr val="tx1">
              <a:alpha val="38823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547813" y="1268413"/>
            <a:ext cx="48958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distração mais bela?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1979613" y="1844675"/>
            <a:ext cx="2160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trabalho.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3132138" y="4221163"/>
            <a:ext cx="4968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pior derrota?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292725" y="4941888"/>
            <a:ext cx="2592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desânimo.</a:t>
            </a:r>
          </a:p>
        </p:txBody>
      </p:sp>
    </p:spTree>
    <p:custDataLst>
      <p:tags r:id="rId1"/>
    </p:custDataLst>
  </p:cSld>
  <p:clrMapOvr>
    <a:masterClrMapping/>
  </p:clrMapOvr>
  <p:transition spd="med" advTm="1589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/>
      <p:bldP spid="9226" grpId="0"/>
      <p:bldP spid="92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6" name="Picture 16" descr="lapis1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2705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547813" y="1341438"/>
            <a:ext cx="5111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Os melhores professores?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411413" y="1916113"/>
            <a:ext cx="3097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As crianças.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3276600" y="4570413"/>
            <a:ext cx="439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primeira necessidade?</a:t>
            </a: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4140200" y="5229225"/>
            <a:ext cx="3240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Comunicar-se.</a:t>
            </a:r>
          </a:p>
        </p:txBody>
      </p:sp>
    </p:spTree>
    <p:custDataLst>
      <p:tags r:id="rId1"/>
    </p:custDataLst>
  </p:cSld>
  <p:clrMapOvr>
    <a:masterClrMapping/>
  </p:clrMapOvr>
  <p:transition spd="med" advTm="166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6" grpId="0"/>
      <p:bldP spid="102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flores coraçã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2705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042988" y="1484313"/>
            <a:ext cx="51847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que mais lhe faz feliz?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331913" y="2205038"/>
            <a:ext cx="36718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	Ser útil aos demais.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851275" y="4067175"/>
            <a:ext cx="396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mistério maior?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859338" y="4797425"/>
            <a:ext cx="28813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morte.</a:t>
            </a:r>
          </a:p>
        </p:txBody>
      </p:sp>
    </p:spTree>
    <p:custDataLst>
      <p:tags r:id="rId1"/>
    </p:custDataLst>
  </p:cSld>
  <p:clrMapOvr>
    <a:masterClrMapping/>
  </p:clrMapOvr>
  <p:transition spd="med" advTm="1399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osa-no-chã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200900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1042988" y="908050"/>
            <a:ext cx="7200900" cy="5041900"/>
          </a:xfrm>
          <a:prstGeom prst="rect">
            <a:avLst/>
          </a:prstGeom>
          <a:solidFill>
            <a:schemeClr val="tx1">
              <a:alpha val="3019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187450" y="1412875"/>
            <a:ext cx="51133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pior defeito?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2051050" y="2060575"/>
            <a:ext cx="38893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mau humor.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635375" y="4292600"/>
            <a:ext cx="46085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pessoa mais perigosa?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4932363" y="5013325"/>
            <a:ext cx="2952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mentirosa.</a:t>
            </a:r>
          </a:p>
        </p:txBody>
      </p:sp>
    </p:spTree>
    <p:custDataLst>
      <p:tags r:id="rId1"/>
    </p:custDataLst>
  </p:cSld>
  <p:clrMapOvr>
    <a:masterClrMapping/>
  </p:clrMapOvr>
  <p:transition spd="med" advTm="1451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1" grpId="0"/>
      <p:bldP spid="6152" grpId="0"/>
      <p:bldP spid="61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rosa-botã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1331913" y="1268413"/>
            <a:ext cx="64087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3607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132138" y="3860800"/>
            <a:ext cx="4895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presente mais belo?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140200" y="4652963"/>
            <a:ext cx="3600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perdão.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1042988" y="1125538"/>
            <a:ext cx="37449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sentimento mais ruim?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1619250" y="1844675"/>
            <a:ext cx="2520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rancor.</a:t>
            </a:r>
          </a:p>
        </p:txBody>
      </p:sp>
    </p:spTree>
    <p:custDataLst>
      <p:tags r:id="rId1"/>
    </p:custDataLst>
  </p:cSld>
  <p:clrMapOvr>
    <a:masterClrMapping/>
  </p:clrMapOvr>
  <p:transition spd="med" advTm="151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animBg="1"/>
      <p:bldP spid="5128" grpId="0"/>
      <p:bldP spid="5132" grpId="0"/>
      <p:bldP spid="51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asa-e-flores-peqw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rgbClr val="000000">
              <a:alpha val="3215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835150" y="1341438"/>
            <a:ext cx="39608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mais imprescindível?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484438" y="1916113"/>
            <a:ext cx="2663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lar.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771775" y="4437063"/>
            <a:ext cx="51847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rota mais rápida?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211638" y="5013325"/>
            <a:ext cx="37449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caminho certo.</a:t>
            </a:r>
          </a:p>
        </p:txBody>
      </p:sp>
    </p:spTree>
    <p:custDataLst>
      <p:tags r:id="rId1"/>
    </p:custDataLst>
  </p:cSld>
  <p:clrMapOvr>
    <a:masterClrMapping/>
  </p:clrMapOvr>
  <p:transition spd="med" advTm="153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/>
      <p:bldP spid="13319" grpId="0"/>
      <p:bldP spid="133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pazm"/>
          <p:cNvPicPr>
            <a:picLocks noChangeAspect="1" noChangeArrowheads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paz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7129462" cy="50418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3215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484438" y="1412875"/>
            <a:ext cx="3743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sensação mais agradável?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484438" y="1989138"/>
            <a:ext cx="2663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paz interior.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3635375" y="4425950"/>
            <a:ext cx="42497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proteção efetiva?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851275" y="5084763"/>
            <a:ext cx="2952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sorriso.</a:t>
            </a:r>
          </a:p>
        </p:txBody>
      </p:sp>
    </p:spTree>
    <p:custDataLst>
      <p:tags r:id="rId1"/>
    </p:custDataLst>
  </p:cSld>
  <p:clrMapOvr>
    <a:masterClrMapping/>
  </p:clrMapOvr>
  <p:transition spd="med" advTm="2058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nimBg="1"/>
      <p:bldP spid="14346" grpId="0"/>
      <p:bldP spid="143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988" y="908050"/>
            <a:ext cx="7129462" cy="51132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1116013" y="908050"/>
            <a:ext cx="7056437" cy="5113338"/>
          </a:xfrm>
          <a:prstGeom prst="rect">
            <a:avLst/>
          </a:prstGeom>
          <a:solidFill>
            <a:schemeClr val="tx1">
              <a:alpha val="25098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4211638" y="4437063"/>
            <a:ext cx="3673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maior satisfação?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4572000" y="5084763"/>
            <a:ext cx="3095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dever cumprido.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827088" y="1484313"/>
            <a:ext cx="3673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melhor remédio?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1547813" y="2133600"/>
            <a:ext cx="2160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otimismo.</a:t>
            </a:r>
          </a:p>
        </p:txBody>
      </p:sp>
    </p:spTree>
    <p:custDataLst>
      <p:tags r:id="rId1"/>
    </p:custDataLst>
  </p:cSld>
  <p:clrMapOvr>
    <a:masterClrMapping/>
  </p:clrMapOvr>
  <p:transition spd="med" advTm="1612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0" grpId="0" animBg="1"/>
      <p:bldP spid="15371" grpId="0"/>
      <p:bldP spid="153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jesus-e-mundo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720"/>
            <a:ext cx="7129462" cy="50412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692275" y="1341438"/>
            <a:ext cx="61198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 b="1">
                <a:solidFill>
                  <a:schemeClr val="bg1"/>
                </a:solidFill>
                <a:latin typeface="Monotype Corsiva" pitchFamily="66" charset="0"/>
              </a:rPr>
              <a:t>A força mais potente do mundo?</a:t>
            </a:r>
          </a:p>
        </p:txBody>
      </p:sp>
      <p:sp>
        <p:nvSpPr>
          <p:cNvPr id="14340" name="Text Box 11"/>
          <p:cNvSpPr txBox="1">
            <a:spLocks noChangeArrowheads="1"/>
          </p:cNvSpPr>
          <p:nvPr/>
        </p:nvSpPr>
        <p:spPr bwMode="auto">
          <a:xfrm>
            <a:off x="4840288" y="2368550"/>
            <a:ext cx="10271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3419475" y="1989138"/>
            <a:ext cx="32400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3200" b="1">
                <a:solidFill>
                  <a:schemeClr val="bg1"/>
                </a:solidFill>
                <a:latin typeface="Monotype Corsiva" pitchFamily="66" charset="0"/>
              </a:rPr>
              <a:t>A fé.</a:t>
            </a:r>
          </a:p>
        </p:txBody>
      </p:sp>
    </p:spTree>
    <p:custDataLst>
      <p:tags r:id="rId1"/>
    </p:custDataLst>
  </p:cSld>
  <p:clrMapOvr>
    <a:masterClrMapping/>
  </p:clrMapOvr>
  <p:transition spd="med" advTm="961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Sem-título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3564731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em-título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908050"/>
            <a:ext cx="3408363" cy="50419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042988" y="908050"/>
            <a:ext cx="7129462" cy="5041900"/>
          </a:xfrm>
          <a:prstGeom prst="rect">
            <a:avLst/>
          </a:prstGeom>
          <a:solidFill>
            <a:schemeClr val="tx1">
              <a:alpha val="3294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547813" y="1484313"/>
            <a:ext cx="4319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As pessoas mais necessárias?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1908175" y="2060575"/>
            <a:ext cx="2663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Os pais.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708400" y="3933825"/>
            <a:ext cx="4319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A mais bela de todas as coisas?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5219700" y="4714875"/>
            <a:ext cx="23764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  <a:latin typeface="Monotype Corsiva" pitchFamily="66" charset="0"/>
              </a:rPr>
              <a:t>O amor.</a:t>
            </a:r>
          </a:p>
        </p:txBody>
      </p:sp>
    </p:spTree>
    <p:custDataLst>
      <p:tags r:id="rId1"/>
    </p:custDataLst>
  </p:cSld>
  <p:clrMapOvr>
    <a:masterClrMapping/>
  </p:clrMapOvr>
  <p:transition spd="med" advTm="1963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  <p:bldP spid="7176" grpId="0"/>
      <p:bldP spid="7177" grpId="0"/>
      <p:bldP spid="7178" grpId="0"/>
      <p:bldP spid="717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2411413" y="1268413"/>
            <a:ext cx="49688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/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2627313" y="1125538"/>
            <a:ext cx="446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latin typeface="Monotype Corsiva" pitchFamily="66" charset="0"/>
              </a:rPr>
              <a:t>Créditos</a:t>
            </a: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1835150" y="1628775"/>
            <a:ext cx="5905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 dirty="0">
                <a:latin typeface="Monotype Corsiva" pitchFamily="66" charset="0"/>
              </a:rPr>
              <a:t>Poema: Madre </a:t>
            </a:r>
            <a:r>
              <a:rPr lang="pt-BR" sz="2800" b="1" dirty="0" smtClean="0">
                <a:latin typeface="Monotype Corsiva" pitchFamily="66" charset="0"/>
              </a:rPr>
              <a:t>Teresa </a:t>
            </a:r>
            <a:r>
              <a:rPr lang="pt-BR" sz="2800" b="1" dirty="0" err="1" smtClean="0">
                <a:latin typeface="Monotype Corsiva" pitchFamily="66" charset="0"/>
              </a:rPr>
              <a:t>di</a:t>
            </a:r>
            <a:r>
              <a:rPr lang="pt-BR" sz="2800" b="1" dirty="0" smtClean="0">
                <a:latin typeface="Monotype Corsiva" pitchFamily="66" charset="0"/>
              </a:rPr>
              <a:t> </a:t>
            </a:r>
            <a:r>
              <a:rPr lang="pt-BR" sz="2800" b="1" dirty="0" err="1" smtClean="0">
                <a:latin typeface="Monotype Corsiva" pitchFamily="66" charset="0"/>
              </a:rPr>
              <a:t>Calcutta</a:t>
            </a:r>
            <a:endParaRPr lang="pt-BR" sz="2800" b="1" dirty="0">
              <a:latin typeface="Monotype Corsiva" pitchFamily="66" charset="0"/>
            </a:endParaRPr>
          </a:p>
        </p:txBody>
      </p:sp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1763713" y="2133600"/>
            <a:ext cx="59039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latin typeface="Monotype Corsiva" pitchFamily="66" charset="0"/>
              </a:rPr>
              <a:t>Imagens: Internet</a:t>
            </a:r>
          </a:p>
        </p:txBody>
      </p:sp>
      <p:sp>
        <p:nvSpPr>
          <p:cNvPr id="16390" name="Text Box 9"/>
          <p:cNvSpPr txBox="1">
            <a:spLocks noChangeArrowheads="1"/>
          </p:cNvSpPr>
          <p:nvPr/>
        </p:nvSpPr>
        <p:spPr bwMode="auto">
          <a:xfrm>
            <a:off x="2293938" y="2652713"/>
            <a:ext cx="5111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latin typeface="Monotype Corsiva" pitchFamily="66" charset="0"/>
              </a:rPr>
              <a:t>Música: Prelude Vangellis</a:t>
            </a:r>
          </a:p>
        </p:txBody>
      </p:sp>
      <p:sp>
        <p:nvSpPr>
          <p:cNvPr id="16391" name="Text Box 10"/>
          <p:cNvSpPr txBox="1">
            <a:spLocks noChangeArrowheads="1"/>
          </p:cNvSpPr>
          <p:nvPr/>
        </p:nvSpPr>
        <p:spPr bwMode="auto">
          <a:xfrm>
            <a:off x="1692275" y="3213100"/>
            <a:ext cx="6335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latin typeface="Monotype Corsiva" pitchFamily="66" charset="0"/>
              </a:rPr>
              <a:t>Formatação: Altiva Helena Silva Liboni</a:t>
            </a:r>
          </a:p>
        </p:txBody>
      </p:sp>
      <p:sp>
        <p:nvSpPr>
          <p:cNvPr id="16392" name="Text Box 12"/>
          <p:cNvSpPr txBox="1">
            <a:spLocks noChangeArrowheads="1"/>
          </p:cNvSpPr>
          <p:nvPr/>
        </p:nvSpPr>
        <p:spPr bwMode="auto">
          <a:xfrm>
            <a:off x="3924300" y="3644900"/>
            <a:ext cx="3600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2800" b="1">
                <a:latin typeface="Monotype Corsiva" pitchFamily="66" charset="0"/>
              </a:rPr>
              <a:t>Franca _ SP</a:t>
            </a:r>
          </a:p>
        </p:txBody>
      </p:sp>
      <p:sp>
        <p:nvSpPr>
          <p:cNvPr id="16393" name="Rectangle 13"/>
          <p:cNvSpPr>
            <a:spLocks noChangeArrowheads="1"/>
          </p:cNvSpPr>
          <p:nvPr/>
        </p:nvSpPr>
        <p:spPr bwMode="auto">
          <a:xfrm>
            <a:off x="1331913" y="4149725"/>
            <a:ext cx="6696075" cy="16557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6394" name="Text Box 14"/>
          <p:cNvSpPr txBox="1">
            <a:spLocks noChangeArrowheads="1"/>
          </p:cNvSpPr>
          <p:nvPr/>
        </p:nvSpPr>
        <p:spPr bwMode="auto">
          <a:xfrm>
            <a:off x="3059113" y="4221163"/>
            <a:ext cx="33131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400" b="1">
                <a:latin typeface="Monotype Corsiva" pitchFamily="66" charset="0"/>
              </a:rPr>
              <a:t>Visite os sites: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2195513" y="4662488"/>
            <a:ext cx="55451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2143125" y="4976813"/>
            <a:ext cx="561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4"/>
              </a:rPr>
              <a:t>http://www.aparecidadasaguas.com/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276600" y="5321300"/>
            <a:ext cx="46085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5"/>
              </a:rPr>
              <a:t>http://www.youtube.com/user/ahliboni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7432" name="Picture 24" descr="MadreTeresa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462" y="980728"/>
            <a:ext cx="7129462" cy="49685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0" name="Picture 22" descr="beata-madre-teresa-di-calcutt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980728"/>
            <a:ext cx="7129462" cy="49685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31" name="Picture 23" descr="mother-teresa-pics-0107-with-pop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980728"/>
            <a:ext cx="7129462" cy="496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Picture 25" descr="MadreTeresa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445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2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20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1|2.3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5|2.2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3.6|2.4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3.8|2.7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3.3|2.5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8|2.4|3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4|2.4|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5|2.5|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7|3.7|2.9|4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9|2.8|3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|3.4|4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6|5.6|5.4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231</Words>
  <Application>Microsoft Office PowerPoint</Application>
  <PresentationFormat>Apresentação na tela (4:3)</PresentationFormat>
  <Paragraphs>60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</cp:lastModifiedBy>
  <cp:revision>26</cp:revision>
  <dcterms:created xsi:type="dcterms:W3CDTF">2010-07-13T02:08:13Z</dcterms:created>
  <dcterms:modified xsi:type="dcterms:W3CDTF">2011-09-06T01:51:18Z</dcterms:modified>
</cp:coreProperties>
</file>