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pt-B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XPmVkHVGy+ZGhDIiI2QcOA==" hashData="zuYErOallwtIZ609jhkSv9zT0PsKJl0nAFpUr3KS+85tD+nzCpIPQQNv5OyZ08wQ8dzp3C2dPG3hEsBPw+8wlw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2" d="100"/>
          <a:sy n="52" d="100"/>
        </p:scale>
        <p:origin x="804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1994757"/>
      </p:ext>
    </p:extLst>
  </p:cSld>
  <p:clrMapOvr>
    <a:masterClrMapping/>
  </p:clrMapOvr>
  <p:transition spd="slow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4538773"/>
      </p:ext>
    </p:extLst>
  </p:cSld>
  <p:clrMapOvr>
    <a:masterClrMapping/>
  </p:clrMapOvr>
  <p:transition spd="slow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919887041"/>
      </p:ext>
    </p:extLst>
  </p:cSld>
  <p:clrMapOvr>
    <a:masterClrMapping/>
  </p:clrMapOvr>
  <p:transition spd="slow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67218294"/>
      </p:ext>
    </p:extLst>
  </p:cSld>
  <p:clrMapOvr>
    <a:masterClrMapping/>
  </p:clrMapOvr>
  <p:transition spd="slow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1336655"/>
      </p:ext>
    </p:extLst>
  </p:cSld>
  <p:clrMapOvr>
    <a:masterClrMapping/>
  </p:clrMapOvr>
  <p:transition spd="slow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80886674"/>
      </p:ext>
    </p:extLst>
  </p:cSld>
  <p:clrMapOvr>
    <a:masterClrMapping/>
  </p:clrMapOvr>
  <p:transition spd="slow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26830562"/>
      </p:ext>
    </p:extLst>
  </p:cSld>
  <p:clrMapOvr>
    <a:masterClrMapping/>
  </p:clrMapOvr>
  <p:transition spd="slow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1686537800"/>
      </p:ext>
    </p:extLst>
  </p:cSld>
  <p:clrMapOvr>
    <a:masterClrMapping/>
  </p:clrMapOvr>
  <p:transition spd="slow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859281105"/>
      </p:ext>
    </p:extLst>
  </p:cSld>
  <p:clrMapOvr>
    <a:masterClrMapping/>
  </p:clrMapOvr>
  <p:transition spd="slow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3323277"/>
      </p:ext>
    </p:extLst>
  </p:cSld>
  <p:clrMapOvr>
    <a:masterClrMapping/>
  </p:clrMapOvr>
  <p:transition spd="slow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49328146"/>
      </p:ext>
    </p:extLst>
  </p:cSld>
  <p:clrMapOvr>
    <a:masterClrMapping/>
  </p:clrMapOvr>
  <p:transition spd="slow">
    <p:randomBa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8" descr="vermelho-peq"/>
          <p:cNvPicPr>
            <a:picLocks noChangeAspect="1" noChangeArrowheads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9" descr="verdee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8313" y="404813"/>
            <a:ext cx="8280400" cy="6119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randomBar dir="vert"/>
  </p:transition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5" Type="http://schemas.openxmlformats.org/officeDocument/2006/relationships/image" Target="../media/image4.png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6" Type="http://schemas.openxmlformats.org/officeDocument/2006/relationships/image" Target="../media/image3.gif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5" Type="http://schemas.openxmlformats.org/officeDocument/2006/relationships/image" Target="../media/image4.png"/><Relationship Id="rId4" Type="http://schemas.openxmlformats.org/officeDocument/2006/relationships/image" Target="../media/image3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5" Type="http://schemas.openxmlformats.org/officeDocument/2006/relationships/image" Target="../media/image4.png"/><Relationship Id="rId4" Type="http://schemas.openxmlformats.org/officeDocument/2006/relationships/image" Target="../media/image3.gi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gif"/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Relationship Id="rId9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5" Type="http://schemas.openxmlformats.org/officeDocument/2006/relationships/image" Target="../media/image4.png"/><Relationship Id="rId4" Type="http://schemas.openxmlformats.org/officeDocument/2006/relationships/image" Target="../media/image3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Relationship Id="rId5" Type="http://schemas.openxmlformats.org/officeDocument/2006/relationships/image" Target="../media/image4.png"/><Relationship Id="rId4" Type="http://schemas.openxmlformats.org/officeDocument/2006/relationships/image" Target="../media/image3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gif"/><Relationship Id="rId3" Type="http://schemas.openxmlformats.org/officeDocument/2006/relationships/hyperlink" Target="http://www.rosemaryross.com.br/" TargetMode="External"/><Relationship Id="rId7" Type="http://schemas.openxmlformats.org/officeDocument/2006/relationships/image" Target="../media/image17.gif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Relationship Id="rId6" Type="http://schemas.openxmlformats.org/officeDocument/2006/relationships/hyperlink" Target="mailto:www.sergrasan.com/altivahelenaslides" TargetMode="External"/><Relationship Id="rId5" Type="http://schemas.openxmlformats.org/officeDocument/2006/relationships/hyperlink" Target="http://www.sergrasan.com/ahlibonislides" TargetMode="External"/><Relationship Id="rId4" Type="http://schemas.openxmlformats.org/officeDocument/2006/relationships/hyperlink" Target="http://www.sergrasan.com/" TargetMode="External"/><Relationship Id="rId9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WordArt 5"/>
          <p:cNvSpPr>
            <a:spLocks noChangeArrowheads="1" noChangeShapeType="1" noTextEdit="1"/>
          </p:cNvSpPr>
          <p:nvPr/>
        </p:nvSpPr>
        <p:spPr bwMode="auto">
          <a:xfrm>
            <a:off x="3851275" y="2205038"/>
            <a:ext cx="1684338" cy="838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pt-BR" sz="5400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</a:rPr>
              <a:t>Natal</a:t>
            </a:r>
          </a:p>
        </p:txBody>
      </p:sp>
      <p:sp>
        <p:nvSpPr>
          <p:cNvPr id="2055" name="WordArt 7"/>
          <p:cNvSpPr>
            <a:spLocks noChangeArrowheads="1" noChangeShapeType="1" noTextEdit="1"/>
          </p:cNvSpPr>
          <p:nvPr/>
        </p:nvSpPr>
        <p:spPr bwMode="auto">
          <a:xfrm>
            <a:off x="3492500" y="5013325"/>
            <a:ext cx="2644775" cy="4191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pt-BR" sz="2400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</a:rPr>
              <a:t>Rosemary de Ross</a:t>
            </a:r>
          </a:p>
        </p:txBody>
      </p:sp>
      <p:pic>
        <p:nvPicPr>
          <p:cNvPr id="2052" name="Picture 12" descr="natal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724400" cy="86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3" descr="natal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19600" y="0"/>
            <a:ext cx="4724400" cy="86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14" descr="natal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5921375"/>
            <a:ext cx="4724400" cy="93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16" descr="natal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19600" y="5921375"/>
            <a:ext cx="4724400" cy="93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9156">
    <p:randomBar dir="vert"/>
    <p:sndAc>
      <p:stSnd loop="1">
        <p:snd r:embed="rId3" name="Natal(Linda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3" grpId="0" animBg="1"/>
      <p:bldP spid="205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2" name="Picture 10" descr="sino@p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8313" y="404813"/>
            <a:ext cx="8280400" cy="6119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81" name="Rectangle 9"/>
          <p:cNvSpPr>
            <a:spLocks noChangeArrowheads="1"/>
          </p:cNvSpPr>
          <p:nvPr/>
        </p:nvSpPr>
        <p:spPr bwMode="auto">
          <a:xfrm>
            <a:off x="468313" y="404813"/>
            <a:ext cx="8280400" cy="6119812"/>
          </a:xfrm>
          <a:prstGeom prst="rect">
            <a:avLst/>
          </a:prstGeom>
          <a:solidFill>
            <a:schemeClr val="tx1">
              <a:alpha val="29019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pt-BR" altLang="pt-BR"/>
          </a:p>
        </p:txBody>
      </p:sp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724459" y="2048570"/>
            <a:ext cx="7777112" cy="35394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 eaLnBrk="1" hangingPunct="1">
              <a:defRPr/>
            </a:pPr>
            <a:r>
              <a:rPr lang="pt-BR" sz="2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</a:rPr>
              <a:t>Os </a:t>
            </a:r>
            <a:r>
              <a:rPr lang="pt-BR" sz="2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</a:rPr>
              <a:t>sinos anunciam a chegada do menino de Belém, que veio habitar entre nós, trazendo amor, alegria e paz.</a:t>
            </a:r>
          </a:p>
          <a:p>
            <a:pPr algn="ctr" eaLnBrk="1" hangingPunct="1">
              <a:defRPr/>
            </a:pPr>
            <a:r>
              <a:rPr lang="pt-BR" sz="2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</a:rPr>
              <a:t>Ele é o grande presente enviado por Deus Pai para alegrar o coração da humanidade.</a:t>
            </a:r>
          </a:p>
          <a:p>
            <a:pPr algn="ctr" eaLnBrk="1" hangingPunct="1">
              <a:defRPr/>
            </a:pPr>
            <a:r>
              <a:rPr lang="pt-BR" sz="2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</a:rPr>
              <a:t>É o Salvador anunciado pelos profetas, aguardado com amor pela Virgem Maria.</a:t>
            </a:r>
          </a:p>
          <a:p>
            <a:pPr algn="ctr" eaLnBrk="1" hangingPunct="1">
              <a:defRPr/>
            </a:pPr>
            <a:r>
              <a:rPr lang="pt-BR" sz="2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</a:rPr>
              <a:t>Ele veio ao mundo para nos salvar!</a:t>
            </a:r>
          </a:p>
        </p:txBody>
      </p:sp>
      <p:pic>
        <p:nvPicPr>
          <p:cNvPr id="3077" name="Picture 5" descr="sino de natal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8313" y="404813"/>
            <a:ext cx="4256087" cy="6119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6" descr="sino de natal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24400" y="404813"/>
            <a:ext cx="4024313" cy="6119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Picture 11" descr="natal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724400" cy="86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Picture 12" descr="natal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19600" y="0"/>
            <a:ext cx="4724400" cy="86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5" descr="natal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5921375"/>
            <a:ext cx="4724400" cy="93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16" descr="natal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19600" y="5921375"/>
            <a:ext cx="4724400" cy="93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30498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30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30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30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30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30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30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30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30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307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307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307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307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307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307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307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307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2" name="Picture 6" descr="presepio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8313" y="404813"/>
            <a:ext cx="8280400" cy="6119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7" descr="presepio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4213" y="692150"/>
            <a:ext cx="7704137" cy="561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8" descr="presepio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42988" y="1125538"/>
            <a:ext cx="6986587" cy="4751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9" descr="presepio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03350" y="1557338"/>
            <a:ext cx="6337300" cy="395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10" descr="presepio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8313" y="404813"/>
            <a:ext cx="8280400" cy="6119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647700" y="1951097"/>
            <a:ext cx="7921625" cy="4524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 eaLnBrk="1" hangingPunct="1">
              <a:defRPr/>
            </a:pPr>
            <a:r>
              <a:rPr lang="pt-BR" sz="2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</a:rPr>
              <a:t>Natal...</a:t>
            </a:r>
          </a:p>
          <a:p>
            <a:pPr algn="ctr" eaLnBrk="1" hangingPunct="1">
              <a:defRPr/>
            </a:pPr>
            <a:endParaRPr lang="pt-BR" sz="2000" b="1" dirty="0">
              <a:solidFill>
                <a:schemeClr val="bg1"/>
              </a:solidFill>
            </a:endParaRPr>
          </a:p>
          <a:p>
            <a:pPr algn="ctr" eaLnBrk="1" hangingPunct="1">
              <a:defRPr/>
            </a:pPr>
            <a:endParaRPr lang="pt-BR" sz="2000" dirty="0"/>
          </a:p>
          <a:p>
            <a:pPr algn="ctr" eaLnBrk="1" hangingPunct="1">
              <a:defRPr/>
            </a:pPr>
            <a:r>
              <a:rPr lang="pt-BR" sz="2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</a:rPr>
              <a:t>É tempo de recordar o Menino Jesus da Manjedoura.</a:t>
            </a:r>
          </a:p>
          <a:p>
            <a:pPr algn="ctr" eaLnBrk="1" hangingPunct="1">
              <a:defRPr/>
            </a:pPr>
            <a:r>
              <a:rPr lang="pt-BR" sz="2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</a:rPr>
              <a:t>É tempo de renovar a esperança de que o nascimento de Jesus seja uma</a:t>
            </a:r>
          </a:p>
          <a:p>
            <a:pPr algn="ctr" eaLnBrk="1" hangingPunct="1">
              <a:defRPr/>
            </a:pPr>
            <a:r>
              <a:rPr lang="pt-BR" sz="2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</a:rPr>
              <a:t> realidade em nossa vida </a:t>
            </a:r>
            <a:r>
              <a:rPr lang="pt-BR" sz="2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</a:rPr>
              <a:t>e </a:t>
            </a:r>
            <a:r>
              <a:rPr lang="pt-BR" sz="2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</a:rPr>
              <a:t>com isto, renasça no </a:t>
            </a:r>
            <a:r>
              <a:rPr lang="pt-BR" sz="2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</a:rPr>
              <a:t>mundo a </a:t>
            </a:r>
            <a:r>
              <a:rPr lang="pt-BR" sz="2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</a:rPr>
              <a:t>bondade, a solidariedade e a fraternidade.</a:t>
            </a:r>
          </a:p>
          <a:p>
            <a:pPr algn="ctr">
              <a:defRPr/>
            </a:pPr>
            <a:endParaRPr lang="pt-BR" sz="24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pic>
        <p:nvPicPr>
          <p:cNvPr id="2" name="Picture 12" descr="natal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724400" cy="86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13" descr="natal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19600" y="0"/>
            <a:ext cx="4724400" cy="86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16" descr="natal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5921375"/>
            <a:ext cx="4724400" cy="93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17" descr="natal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19600" y="5921375"/>
            <a:ext cx="4724400" cy="93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2713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0" dur="5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3" dur="5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6" dur="50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withGroup">
                            <p:stCondLst>
                              <p:cond delay="7000"/>
                            </p:stCondLst>
                            <p:childTnLst>
                              <p:par>
                                <p:cTn id="41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1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1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41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41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0000"/>
                            </p:stCondLst>
                            <p:childTnLst>
                              <p:par>
                                <p:cTn id="48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41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41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41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41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3000"/>
                            </p:stCondLst>
                            <p:childTnLst>
                              <p:par>
                                <p:cTn id="5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41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41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41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41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6" name="Picture 6" descr="familia na noite de nata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7088" y="692150"/>
            <a:ext cx="7561262" cy="554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Picture 7" descr="familia na noite de nata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16013" y="981075"/>
            <a:ext cx="6911975" cy="496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8" name="Picture 8" descr="familia na noite de nata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76375" y="1268413"/>
            <a:ext cx="6119813" cy="432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5" name="Picture 15" descr="familia na noite de nata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8313" y="404813"/>
            <a:ext cx="8351837" cy="6119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36" name="Rectangle 16"/>
          <p:cNvSpPr>
            <a:spLocks noChangeArrowheads="1"/>
          </p:cNvSpPr>
          <p:nvPr/>
        </p:nvSpPr>
        <p:spPr bwMode="auto">
          <a:xfrm>
            <a:off x="468313" y="404813"/>
            <a:ext cx="8351837" cy="6119812"/>
          </a:xfrm>
          <a:prstGeom prst="rect">
            <a:avLst/>
          </a:prstGeom>
          <a:solidFill>
            <a:schemeClr val="tx1">
              <a:alpha val="30196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pt-BR" altLang="pt-BR"/>
          </a:p>
        </p:txBody>
      </p:sp>
      <p:pic>
        <p:nvPicPr>
          <p:cNvPr id="5125" name="Picture 5" descr="familia na noite de nata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1800" y="692150"/>
            <a:ext cx="8351838" cy="554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683418" y="1827947"/>
            <a:ext cx="8081964" cy="40934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r>
              <a:rPr lang="pt-BR" sz="2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</a:rPr>
              <a:t>É tempo de nos inspirarmos a realizar grandes e pequenas coisas...</a:t>
            </a:r>
          </a:p>
          <a:p>
            <a:pPr algn="ctr" eaLnBrk="1" hangingPunct="1">
              <a:defRPr/>
            </a:pPr>
            <a:r>
              <a:rPr lang="pt-BR" sz="2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</a:rPr>
              <a:t>É tempo de amar, </a:t>
            </a:r>
            <a:r>
              <a:rPr lang="pt-BR" sz="2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</a:rPr>
              <a:t>sonhar </a:t>
            </a:r>
            <a:r>
              <a:rPr lang="pt-BR" sz="2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</a:rPr>
              <a:t>e renovar as nossas esperanças...</a:t>
            </a:r>
          </a:p>
          <a:p>
            <a:pPr algn="ctr" eaLnBrk="1" hangingPunct="1">
              <a:defRPr/>
            </a:pPr>
            <a:r>
              <a:rPr lang="pt-BR" sz="2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</a:rPr>
              <a:t>É tempo de família unida e reunida, de oração, de partilha, de revisão de vida, de relembrar os belos momentos, de acolher</a:t>
            </a:r>
          </a:p>
          <a:p>
            <a:pPr algn="ctr" eaLnBrk="1" hangingPunct="1">
              <a:defRPr/>
            </a:pPr>
            <a:r>
              <a:rPr lang="pt-BR" sz="2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</a:rPr>
              <a:t>os pedidos de perdão e de recomeçar.</a:t>
            </a:r>
          </a:p>
        </p:txBody>
      </p:sp>
      <p:sp>
        <p:nvSpPr>
          <p:cNvPr id="5134" name="Text Box 14"/>
          <p:cNvSpPr txBox="1">
            <a:spLocks noChangeArrowheads="1"/>
          </p:cNvSpPr>
          <p:nvPr/>
        </p:nvSpPr>
        <p:spPr bwMode="auto">
          <a:xfrm>
            <a:off x="3995738" y="1052513"/>
            <a:ext cx="331152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pt-BR" sz="2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</a:rPr>
              <a:t>Natal...</a:t>
            </a:r>
          </a:p>
        </p:txBody>
      </p:sp>
      <p:pic>
        <p:nvPicPr>
          <p:cNvPr id="5130" name="Picture 17" descr="natal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724400" cy="86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1" name="Picture 18" descr="natal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19600" y="0"/>
            <a:ext cx="4724400" cy="86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2" name="Picture 21" descr="natal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5921375"/>
            <a:ext cx="4724400" cy="93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3" name="Picture 22" descr="natal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19600" y="5921375"/>
            <a:ext cx="4724400" cy="93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34351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51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0"/>
                                        <p:tgtEl>
                                          <p:spTgt spid="5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5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51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51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51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51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3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68" name="Picture 24" descr="fundo-tela-natalp;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8313" y="3429000"/>
            <a:ext cx="4103687" cy="309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66" name="Picture 22" descr="fundo-tela-natalp;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8313" y="404813"/>
            <a:ext cx="4103687" cy="302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67" name="Picture 23" descr="fundo-tela-natalp;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2000" y="404813"/>
            <a:ext cx="4178300" cy="302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69" name="Picture 25" descr="fundo-tela-natalp;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2000" y="3429000"/>
            <a:ext cx="4178300" cy="309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70" name="Picture 26" descr="fundo-tela-natalp;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8313" y="404813"/>
            <a:ext cx="8280400" cy="6119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435607" y="2605683"/>
            <a:ext cx="8425185" cy="3385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r>
              <a:rPr lang="pt-BR" sz="2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</a:rPr>
              <a:t>É tempo de paz, luz, e esperança de salvação, por meio daquele que veio para</a:t>
            </a:r>
          </a:p>
          <a:p>
            <a:pPr algn="ctr" eaLnBrk="1" hangingPunct="1">
              <a:defRPr/>
            </a:pPr>
            <a:r>
              <a:rPr lang="pt-BR" sz="2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</a:rPr>
              <a:t>nos deixar uma mensagem de fé, alegria e amor!</a:t>
            </a:r>
          </a:p>
          <a:p>
            <a:pPr algn="ctr" eaLnBrk="1" hangingPunct="1">
              <a:defRPr/>
            </a:pPr>
            <a:r>
              <a:rPr lang="pt-BR" sz="2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</a:rPr>
              <a:t>É tempo de reflexão, de feliz espera e uma renovada busca de motivações.</a:t>
            </a:r>
          </a:p>
          <a:p>
            <a:pPr algn="ctr" eaLnBrk="1" hangingPunct="1">
              <a:defRPr/>
            </a:pPr>
            <a:r>
              <a:rPr lang="pt-BR" sz="2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</a:rPr>
              <a:t>É tempo de cultivar a fé, de celebrar a vida e agradecer a alegria do renascer a cada ano.</a:t>
            </a:r>
          </a:p>
        </p:txBody>
      </p:sp>
      <p:pic>
        <p:nvPicPr>
          <p:cNvPr id="6152" name="Picture 28" descr="natal9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724400" cy="86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3" name="Picture 29" descr="natal9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19600" y="0"/>
            <a:ext cx="4724400" cy="86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4" name="Picture 30" descr="natal9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5921375"/>
            <a:ext cx="4724400" cy="93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5" name="Picture 31" descr="natal9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19600" y="5921375"/>
            <a:ext cx="4724400" cy="93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3966764" y="902256"/>
            <a:ext cx="136287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pt-BR" sz="2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</a:rPr>
              <a:t>Natal...</a:t>
            </a:r>
          </a:p>
        </p:txBody>
      </p:sp>
    </p:spTree>
    <p:custDataLst>
      <p:tags r:id="rId1"/>
    </p:custDataLst>
  </p:cSld>
  <p:clrMapOvr>
    <a:masterClrMapping/>
  </p:clrMapOvr>
  <p:transition spd="slow" advTm="48875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5000"/>
                                        <p:tgtEl>
                                          <p:spTgt spid="6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0" dur="5000"/>
                                        <p:tgtEl>
                                          <p:spTgt spid="6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0"/>
                                        <p:tgtEl>
                                          <p:spTgt spid="6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6" dur="5000"/>
                                        <p:tgtEl>
                                          <p:spTgt spid="6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8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5000"/>
                                        <p:tgtEl>
                                          <p:spTgt spid="6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61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61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61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614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3" name="Picture 5" descr="Jesus"/>
          <p:cNvPicPr>
            <a:picLocks noChangeAspect="1" noChangeArrowheads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8313" y="404813"/>
            <a:ext cx="8280400" cy="6119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4" name="Picture 6" descr="Jesu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8313" y="404813"/>
            <a:ext cx="8280400" cy="6119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813594" y="3687859"/>
            <a:ext cx="7589837" cy="2246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 eaLnBrk="1" hangingPunct="1">
              <a:defRPr/>
            </a:pPr>
            <a:r>
              <a:rPr lang="pt-BR" sz="2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</a:rPr>
              <a:t>O Salvador Jesus, deseja ardentemente nascer em nossos corações!</a:t>
            </a:r>
          </a:p>
          <a:p>
            <a:pPr algn="ctr" eaLnBrk="1" hangingPunct="1">
              <a:defRPr/>
            </a:pPr>
            <a:r>
              <a:rPr lang="pt-BR" sz="2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</a:rPr>
              <a:t>Que Jesus nasça em nossos corações e que nosso Natal seja uma festa de muita paz, harmonia e esperança!</a:t>
            </a:r>
          </a:p>
        </p:txBody>
      </p:sp>
      <p:pic>
        <p:nvPicPr>
          <p:cNvPr id="2" name="Picture 8" descr="natal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724400" cy="86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9" descr="natal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19600" y="0"/>
            <a:ext cx="4724400" cy="86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5" name="Picture 12" descr="natal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5921375"/>
            <a:ext cx="4724400" cy="93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6" name="Picture 13" descr="natal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19600" y="5934075"/>
            <a:ext cx="4724400" cy="93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29235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1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01" name="Picture 9" descr="anunciação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8313" y="3429000"/>
            <a:ext cx="4103687" cy="309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2" name="Picture 10" descr="anunciação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2000" y="3429000"/>
            <a:ext cx="4176713" cy="309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9" name="Picture 7" descr="anunciação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2000" y="404813"/>
            <a:ext cx="4175125" cy="302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7" name="Picture 5" descr="anunciação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8313" y="404813"/>
            <a:ext cx="4103687" cy="302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3" name="Picture 11" descr="anunciação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8313" y="404813"/>
            <a:ext cx="8280400" cy="615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702468" y="3429000"/>
            <a:ext cx="7735887" cy="2677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 eaLnBrk="1" hangingPunct="1">
              <a:defRPr/>
            </a:pPr>
            <a:r>
              <a:rPr lang="pt-BR" sz="2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</a:rPr>
              <a:t>"O anjo então lhes disse: Não tenhais medo! Eu vos anuncio uma grande alegria, que será também a de todo o povo; hoje, na cidade de Davi, nasceu para vós o Salvador, que é o Cristo Senhor!"</a:t>
            </a:r>
          </a:p>
          <a:p>
            <a:pPr algn="ctr" eaLnBrk="1" hangingPunct="1">
              <a:defRPr/>
            </a:pPr>
            <a:r>
              <a:rPr lang="pt-BR" sz="2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</a:rPr>
              <a:t> (</a:t>
            </a:r>
            <a:r>
              <a:rPr lang="pt-BR" sz="2800" b="1" dirty="0" err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</a:rPr>
              <a:t>Lc</a:t>
            </a:r>
            <a:r>
              <a:rPr lang="pt-BR" sz="2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</a:rPr>
              <a:t> 2,10-11)</a:t>
            </a:r>
          </a:p>
        </p:txBody>
      </p:sp>
      <p:pic>
        <p:nvPicPr>
          <p:cNvPr id="8200" name="Picture 14" descr="natal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724400" cy="86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5" descr="natal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19600" y="0"/>
            <a:ext cx="4724400" cy="86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18" descr="natal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5921375"/>
            <a:ext cx="4724400" cy="93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19" descr="natal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19600" y="5921375"/>
            <a:ext cx="4724400" cy="93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35006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5000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5000"/>
                                        <p:tgtEl>
                                          <p:spTgt spid="8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900"/>
                                        <p:tgtEl>
                                          <p:spTgt spid="8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19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81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7"/>
          <p:cNvSpPr txBox="1">
            <a:spLocks noChangeArrowheads="1"/>
          </p:cNvSpPr>
          <p:nvPr/>
        </p:nvSpPr>
        <p:spPr bwMode="auto">
          <a:xfrm>
            <a:off x="2411413" y="908050"/>
            <a:ext cx="50403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altLang="pt-BR" sz="2400" b="1">
                <a:solidFill>
                  <a:schemeClr val="bg1"/>
                </a:solidFill>
              </a:rPr>
              <a:t>Créditos</a:t>
            </a:r>
          </a:p>
        </p:txBody>
      </p:sp>
      <p:sp>
        <p:nvSpPr>
          <p:cNvPr id="9219" name="Text Box 8"/>
          <p:cNvSpPr txBox="1">
            <a:spLocks noChangeArrowheads="1"/>
          </p:cNvSpPr>
          <p:nvPr/>
        </p:nvSpPr>
        <p:spPr bwMode="auto">
          <a:xfrm>
            <a:off x="933450" y="1643063"/>
            <a:ext cx="48244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altLang="pt-BR" sz="2000" b="1">
                <a:solidFill>
                  <a:schemeClr val="bg1"/>
                </a:solidFill>
              </a:rPr>
              <a:t>Texto: Rosemary de Ross</a:t>
            </a:r>
          </a:p>
        </p:txBody>
      </p:sp>
      <p:sp>
        <p:nvSpPr>
          <p:cNvPr id="9225" name="Text Box 9"/>
          <p:cNvSpPr txBox="1">
            <a:spLocks noChangeArrowheads="1"/>
          </p:cNvSpPr>
          <p:nvPr/>
        </p:nvSpPr>
        <p:spPr bwMode="auto">
          <a:xfrm>
            <a:off x="1078706" y="2133600"/>
            <a:ext cx="511333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pt-BR" b="1" dirty="0">
                <a:solidFill>
                  <a:srgbClr val="CC0000"/>
                </a:solidFill>
                <a:effectLst>
                  <a:glow rad="127000">
                    <a:schemeClr val="bg1"/>
                  </a:glow>
                </a:effectLst>
                <a:hlinkClick r:id="rId3"/>
              </a:rPr>
              <a:t>http://www.rosemaryross.com.br/</a:t>
            </a:r>
            <a:endParaRPr lang="pt-BR" b="1" dirty="0">
              <a:solidFill>
                <a:srgbClr val="CC0000"/>
              </a:solidFill>
              <a:effectLst>
                <a:glow rad="127000">
                  <a:schemeClr val="bg1"/>
                </a:glow>
              </a:effectLst>
            </a:endParaRPr>
          </a:p>
        </p:txBody>
      </p:sp>
      <p:sp>
        <p:nvSpPr>
          <p:cNvPr id="9221" name="Text Box 11"/>
          <p:cNvSpPr txBox="1">
            <a:spLocks noChangeArrowheads="1"/>
          </p:cNvSpPr>
          <p:nvPr/>
        </p:nvSpPr>
        <p:spPr bwMode="auto">
          <a:xfrm>
            <a:off x="1700213" y="2617788"/>
            <a:ext cx="604837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pt-BR" altLang="pt-BR" b="1">
                <a:solidFill>
                  <a:schemeClr val="bg1"/>
                </a:solidFill>
              </a:rPr>
              <a:t>Imagens: Arquivo pessoal</a:t>
            </a:r>
          </a:p>
        </p:txBody>
      </p:sp>
      <p:sp>
        <p:nvSpPr>
          <p:cNvPr id="9222" name="Text Box 12"/>
          <p:cNvSpPr txBox="1">
            <a:spLocks noChangeArrowheads="1"/>
          </p:cNvSpPr>
          <p:nvPr/>
        </p:nvSpPr>
        <p:spPr bwMode="auto">
          <a:xfrm>
            <a:off x="1700213" y="3125788"/>
            <a:ext cx="5256212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pt-BR" altLang="pt-BR" b="1">
                <a:solidFill>
                  <a:schemeClr val="bg1"/>
                </a:solidFill>
              </a:rPr>
              <a:t>Música: Instrumental</a:t>
            </a:r>
          </a:p>
        </p:txBody>
      </p:sp>
      <p:sp>
        <p:nvSpPr>
          <p:cNvPr id="9223" name="Text Box 13"/>
          <p:cNvSpPr txBox="1">
            <a:spLocks noChangeArrowheads="1"/>
          </p:cNvSpPr>
          <p:nvPr/>
        </p:nvSpPr>
        <p:spPr bwMode="auto">
          <a:xfrm>
            <a:off x="1692275" y="3644900"/>
            <a:ext cx="662463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pt-BR" altLang="pt-BR" b="1">
                <a:solidFill>
                  <a:schemeClr val="bg1"/>
                </a:solidFill>
              </a:rPr>
              <a:t>Formatação: Altiva Helena Silva Liboni _ Franca _ SP</a:t>
            </a:r>
          </a:p>
        </p:txBody>
      </p:sp>
      <p:sp>
        <p:nvSpPr>
          <p:cNvPr id="9231" name="Text Box 15"/>
          <p:cNvSpPr txBox="1">
            <a:spLocks noChangeArrowheads="1"/>
          </p:cNvSpPr>
          <p:nvPr/>
        </p:nvSpPr>
        <p:spPr bwMode="auto">
          <a:xfrm>
            <a:off x="1619672" y="4221163"/>
            <a:ext cx="5184576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pt-BR" b="1" dirty="0">
                <a:solidFill>
                  <a:schemeClr val="bg1"/>
                </a:solidFill>
              </a:rPr>
              <a:t>Visite os sites:</a:t>
            </a:r>
          </a:p>
          <a:p>
            <a:pPr algn="ctr" eaLnBrk="1" hangingPunct="1">
              <a:spcBef>
                <a:spcPct val="50000"/>
              </a:spcBef>
              <a:defRPr/>
            </a:pPr>
            <a:r>
              <a:rPr lang="pt-BR" b="1" dirty="0">
                <a:solidFill>
                  <a:schemeClr val="bg1"/>
                </a:solidFill>
                <a:effectLst>
                  <a:glow rad="127000">
                    <a:schemeClr val="bg1"/>
                  </a:glow>
                </a:effectLst>
                <a:hlinkClick r:id="rId4"/>
              </a:rPr>
              <a:t>www.sergrasan.com</a:t>
            </a:r>
            <a:endParaRPr lang="pt-BR" b="1" dirty="0">
              <a:solidFill>
                <a:schemeClr val="bg1"/>
              </a:solidFill>
              <a:effectLst>
                <a:glow rad="127000">
                  <a:schemeClr val="bg1"/>
                </a:glow>
              </a:effectLst>
            </a:endParaRPr>
          </a:p>
          <a:p>
            <a:pPr algn="ctr" eaLnBrk="1" hangingPunct="1">
              <a:spcBef>
                <a:spcPct val="50000"/>
              </a:spcBef>
              <a:defRPr/>
            </a:pPr>
            <a:r>
              <a:rPr lang="pt-BR" b="1" dirty="0">
                <a:solidFill>
                  <a:schemeClr val="bg1"/>
                </a:solidFill>
                <a:effectLst>
                  <a:glow rad="127000">
                    <a:schemeClr val="bg1"/>
                  </a:glow>
                </a:effectLst>
                <a:hlinkClick r:id="rId5"/>
              </a:rPr>
              <a:t>www.sergrasan.com/ahlibonislides</a:t>
            </a:r>
            <a:endParaRPr lang="pt-BR" b="1" dirty="0">
              <a:solidFill>
                <a:schemeClr val="bg1"/>
              </a:solidFill>
              <a:effectLst>
                <a:glow rad="127000">
                  <a:schemeClr val="bg1"/>
                </a:glow>
              </a:effectLst>
            </a:endParaRPr>
          </a:p>
          <a:p>
            <a:pPr algn="ctr" eaLnBrk="1" hangingPunct="1">
              <a:spcBef>
                <a:spcPct val="50000"/>
              </a:spcBef>
              <a:defRPr/>
            </a:pPr>
            <a:r>
              <a:rPr lang="pt-BR" b="1" dirty="0">
                <a:solidFill>
                  <a:schemeClr val="bg1"/>
                </a:solidFill>
                <a:effectLst>
                  <a:glow rad="127000">
                    <a:schemeClr val="bg1"/>
                  </a:glow>
                </a:effectLst>
                <a:hlinkClick r:id="rId6"/>
              </a:rPr>
              <a:t>www.sergrasan.com/altivahelenaslides</a:t>
            </a:r>
            <a:endParaRPr lang="pt-BR" b="1" dirty="0">
              <a:solidFill>
                <a:schemeClr val="bg1"/>
              </a:solidFill>
              <a:effectLst>
                <a:glow rad="127000">
                  <a:schemeClr val="bg1"/>
                </a:glow>
              </a:effectLst>
            </a:endParaRPr>
          </a:p>
        </p:txBody>
      </p:sp>
      <p:pic>
        <p:nvPicPr>
          <p:cNvPr id="9239" name="Picture 23" descr="natal1234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9400" y="403225"/>
            <a:ext cx="82804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6" name="Picture 24" descr="natal9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4925" y="-66675"/>
            <a:ext cx="4724400" cy="86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7" name="Picture 25" descr="natal9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19600" y="0"/>
            <a:ext cx="4724400" cy="86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8" name="Picture 28" descr="natal9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5921375"/>
            <a:ext cx="4724400" cy="93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9" name="Picture 29" descr="natal9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19600" y="5921375"/>
            <a:ext cx="4724400" cy="93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65692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92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92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92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92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2|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4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7|2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6.5|3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10.4|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9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11.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9"/>
</p:tagLst>
</file>

<file path=ppt/theme/theme1.xml><?xml version="1.0" encoding="utf-8"?>
<a:theme xmlns:a="http://schemas.openxmlformats.org/drawingml/2006/main" name="Design padrão">
  <a:themeElements>
    <a:clrScheme name="Design padrã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sign padrã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esign padrã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255</TotalTime>
  <Words>357</Words>
  <Application>Microsoft Office PowerPoint</Application>
  <PresentationFormat>Apresentação na tela (4:3)</PresentationFormat>
  <Paragraphs>39</Paragraphs>
  <Slides>8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8</vt:i4>
      </vt:variant>
    </vt:vector>
  </HeadingPairs>
  <TitlesOfParts>
    <vt:vector size="11" baseType="lpstr">
      <vt:lpstr>Arial</vt:lpstr>
      <vt:lpstr>Calibri</vt:lpstr>
      <vt:lpstr>Design padrão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Altiva</dc:creator>
  <cp:lastModifiedBy>Altiva Helena Silva Liboni</cp:lastModifiedBy>
  <cp:revision>24</cp:revision>
  <dcterms:created xsi:type="dcterms:W3CDTF">2010-12-08T00:46:47Z</dcterms:created>
  <dcterms:modified xsi:type="dcterms:W3CDTF">2014-12-11T16:19:32Z</dcterms:modified>
</cp:coreProperties>
</file>