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</p:sldMasterIdLst>
  <p:sldIdLst>
    <p:sldId id="403" r:id="rId2"/>
    <p:sldId id="397" r:id="rId3"/>
    <p:sldId id="398" r:id="rId4"/>
    <p:sldId id="399" r:id="rId5"/>
    <p:sldId id="402" r:id="rId6"/>
    <p:sldId id="395" r:id="rId7"/>
    <p:sldId id="396" r:id="rId8"/>
    <p:sldId id="394" r:id="rId9"/>
    <p:sldId id="393" r:id="rId10"/>
    <p:sldId id="391" r:id="rId11"/>
    <p:sldId id="392" r:id="rId12"/>
    <p:sldId id="404" r:id="rId13"/>
  </p:sldIdLst>
  <p:sldSz cx="9601200" cy="12801600" type="A3"/>
  <p:notesSz cx="6858000" cy="9144000"/>
  <p:defaultTextStyle>
    <a:defPPr>
      <a:defRPr lang="pt-BR"/>
    </a:defPPr>
    <a:lvl1pPr marL="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9D1001"/>
    <a:srgbClr val="D3C3B5"/>
    <a:srgbClr val="666633"/>
    <a:srgbClr val="FFCCCC"/>
    <a:srgbClr val="CC99FF"/>
    <a:srgbClr val="95C5C3"/>
    <a:srgbClr val="A7D9D4"/>
    <a:srgbClr val="BFE3E0"/>
    <a:srgbClr val="B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38" d="100"/>
          <a:sy n="38" d="100"/>
        </p:scale>
        <p:origin x="1650" y="66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0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369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198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409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5601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521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03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06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1322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154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802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A6D9B-8AE3-4C20-BA56-15AC6C61B3EE}" type="datetimeFigureOut">
              <a:rPr lang="pt-BR" smtClean="0"/>
              <a:t>04/11/2016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0E484-486C-46BE-8455-A5E81E353C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035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45284" y="300335"/>
            <a:ext cx="825591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6000" b="1" cap="none" spc="0" dirty="0" smtClean="0">
                <a:ln w="57150">
                  <a:solidFill>
                    <a:srgbClr val="99FF33"/>
                  </a:solidFill>
                  <a:prstDash val="solid"/>
                </a:ln>
                <a:noFill/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</a:effectLst>
                <a:latin typeface="Arial Black" panose="020B0A04020102020204" pitchFamily="34" charset="0"/>
              </a:rPr>
              <a:t>CADERNO </a:t>
            </a:r>
          </a:p>
          <a:p>
            <a:r>
              <a:rPr lang="pt-BR" sz="6000" b="1" cap="none" spc="0" dirty="0" smtClean="0">
                <a:ln w="57150">
                  <a:solidFill>
                    <a:srgbClr val="99FF33"/>
                  </a:solidFill>
                  <a:prstDash val="solid"/>
                </a:ln>
                <a:noFill/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</a:effectLst>
                <a:latin typeface="Arial Black" panose="020B0A04020102020204" pitchFamily="34" charset="0"/>
              </a:rPr>
              <a:t>           BENFAZEJO</a:t>
            </a:r>
            <a:endParaRPr lang="pt-BR" sz="6000" b="1" cap="none" spc="0" dirty="0">
              <a:ln w="57150">
                <a:solidFill>
                  <a:srgbClr val="99FF33"/>
                </a:solidFill>
                <a:prstDash val="solid"/>
              </a:ln>
              <a:noFill/>
              <a:effectLst>
                <a:glow rad="63500">
                  <a:schemeClr val="accent1">
                    <a:satMod val="175000"/>
                    <a:alpha val="40000"/>
                  </a:schemeClr>
                </a:glow>
                <a:innerShdw blurRad="114300">
                  <a:prstClr val="black"/>
                </a:inn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49999" y="5291830"/>
            <a:ext cx="2734592" cy="1404000"/>
          </a:xfrm>
          <a:prstGeom prst="rect">
            <a:avLst/>
          </a:prstGeom>
          <a:ln w="3175">
            <a:noFill/>
          </a:ln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6607" y="11985052"/>
            <a:ext cx="4554893" cy="612000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Musica per  relax orecchie I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495800" y="6096000"/>
            <a:ext cx="609600" cy="609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76200" y="101600"/>
            <a:ext cx="9432000" cy="12600000"/>
          </a:xfrm>
          <a:prstGeom prst="rect">
            <a:avLst/>
          </a:prstGeom>
          <a:noFill/>
          <a:ln w="184150">
            <a:solidFill>
              <a:schemeClr val="accent6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734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" presetClass="emph" presetSubtype="2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E638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216400" y="5842000"/>
            <a:ext cx="518160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ts val="3000"/>
              </a:lnSpc>
            </a:pPr>
            <a:r>
              <a:rPr lang="pt-BR" sz="3200" dirty="0" smtClean="0">
                <a:latin typeface="Arial Narrow" panose="020B0606020202030204" pitchFamily="34" charset="0"/>
              </a:rPr>
              <a:t>Move o espírito, reconhece as tuas qualidades e solta a tua força e ânimo.</a:t>
            </a:r>
          </a:p>
          <a:p>
            <a:pPr indent="457200" algn="just">
              <a:lnSpc>
                <a:spcPts val="3000"/>
              </a:lnSpc>
            </a:pPr>
            <a:r>
              <a:rPr lang="pt-BR" sz="3200" dirty="0" smtClean="0">
                <a:latin typeface="Arial Narrow" panose="020B0606020202030204" pitchFamily="34" charset="0"/>
              </a:rPr>
              <a:t>DESPERTA!</a:t>
            </a:r>
          </a:p>
          <a:p>
            <a:pPr indent="457200" algn="just">
              <a:lnSpc>
                <a:spcPts val="3000"/>
              </a:lnSpc>
            </a:pPr>
            <a:r>
              <a:rPr lang="pt-BR" sz="3200" dirty="0" smtClean="0">
                <a:latin typeface="Arial Narrow" panose="020B0606020202030204" pitchFamily="34" charset="0"/>
              </a:rPr>
              <a:t>Acorda para a realidade. Deus te fez com todos os recursos para progredir e vencer. Não temas nem te consideres um fracasso</a:t>
            </a:r>
            <a:endParaRPr lang="pt-BR" sz="3200" dirty="0">
              <a:latin typeface="Arial Narrow" panose="020B060602020203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905000" y="9396819"/>
            <a:ext cx="7493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ts val="3000"/>
              </a:lnSpc>
            </a:pPr>
            <a:r>
              <a:rPr lang="pt-BR" sz="3200" dirty="0" smtClean="0">
                <a:latin typeface="Arial Narrow" panose="020B0606020202030204" pitchFamily="34" charset="0"/>
              </a:rPr>
              <a:t>Tem confiança em ti e nas forças da vida. Levanta-te. Age com vigor e vê como os problemas são menores do que parecem.</a:t>
            </a:r>
          </a:p>
          <a:p>
            <a:pPr indent="457200" algn="just">
              <a:lnSpc>
                <a:spcPts val="3000"/>
              </a:lnSpc>
            </a:pPr>
            <a:r>
              <a:rPr lang="pt-BR" sz="3200" dirty="0" smtClean="0">
                <a:latin typeface="Arial Narrow" panose="020B0606020202030204" pitchFamily="34" charset="0"/>
              </a:rPr>
              <a:t>Para a ação prática, </a:t>
            </a:r>
            <a:r>
              <a:rPr lang="pt-BR" sz="3200" dirty="0">
                <a:latin typeface="Arial Narrow" panose="020B0606020202030204" pitchFamily="34" charset="0"/>
              </a:rPr>
              <a:t>i</a:t>
            </a:r>
            <a:r>
              <a:rPr lang="pt-BR" sz="3200" dirty="0" smtClean="0">
                <a:latin typeface="Arial Narrow" panose="020B0606020202030204" pitchFamily="34" charset="0"/>
              </a:rPr>
              <a:t>magina-te capaz, belo, perfeito, alegre, e essas virtudes se desprendem do teu íntimo, sob as bênçãos de Deus.</a:t>
            </a:r>
          </a:p>
          <a:p>
            <a:pPr indent="457200" algn="just">
              <a:lnSpc>
                <a:spcPts val="3000"/>
              </a:lnSpc>
            </a:pPr>
            <a:r>
              <a:rPr lang="pt-BR" sz="3200" dirty="0" smtClean="0">
                <a:latin typeface="Arial Narrow" panose="020B0606020202030204" pitchFamily="34" charset="0"/>
              </a:rPr>
              <a:t>Ser feliz é uma questão de orientação e vontade.</a:t>
            </a:r>
            <a:endParaRPr lang="pt-BR" sz="3200" dirty="0">
              <a:latin typeface="Arial Narrow" panose="020B060602020203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-388192" y="732135"/>
            <a:ext cx="4383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lantUp">
              <a:avLst>
                <a:gd name="adj" fmla="val 0"/>
              </a:avLst>
            </a:prstTxWarp>
            <a:spAutoFit/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pt-BR" sz="5400" b="1" cap="none" spc="0" dirty="0" smtClean="0">
                <a:ln w="1016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Ânimo sempre</a:t>
            </a:r>
            <a:endParaRPr lang="pt-BR" sz="5400" b="1" cap="none" spc="0" dirty="0">
              <a:ln w="1016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6200" y="101600"/>
            <a:ext cx="9432000" cy="12600000"/>
          </a:xfrm>
          <a:prstGeom prst="rect">
            <a:avLst/>
          </a:prstGeom>
          <a:noFill/>
          <a:ln w="184150">
            <a:solidFill>
              <a:schemeClr val="accent6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7147063" y="4792608"/>
            <a:ext cx="1773241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dirty="0"/>
              <a:t> </a:t>
            </a:r>
            <a:r>
              <a:rPr lang="pt-BR" i="1" dirty="0" smtClean="0">
                <a:latin typeface="Agency FB" panose="020B0503020202020204" pitchFamily="34" charset="0"/>
              </a:rPr>
              <a:t>Lourival Lopes</a:t>
            </a:r>
          </a:p>
          <a:p>
            <a:pPr algn="ctr">
              <a:lnSpc>
                <a:spcPts val="2500"/>
              </a:lnSpc>
            </a:pPr>
            <a:r>
              <a:rPr lang="pt-BR" i="1" dirty="0" smtClean="0">
                <a:latin typeface="Agency FB" panose="020B0503020202020204" pitchFamily="34" charset="0"/>
              </a:rPr>
              <a:t>“Ânimo”</a:t>
            </a:r>
            <a:endParaRPr lang="pt-BR" i="1" dirty="0">
              <a:latin typeface="Agency FB" panose="020B0503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" y="11768831"/>
            <a:ext cx="1816765" cy="93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425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1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7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200"/>
                            </p:stCondLst>
                            <p:childTnLst>
                              <p:par>
                                <p:cTn id="20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36676" y="1432820"/>
            <a:ext cx="5210736" cy="1759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ts val="2600"/>
              </a:lnSpc>
            </a:pPr>
            <a:r>
              <a:rPr lang="pt-BR" sz="2800" dirty="0">
                <a:latin typeface="Arial Narrow" panose="020B0606020202030204" pitchFamily="34" charset="0"/>
              </a:rPr>
              <a:t>As vezes, embora bem intencionados, não sabemos discernir entre o certo e o errado. E tanto a incerteza quanto a decisão equivocada nos fazem sofrer. </a:t>
            </a:r>
            <a:endParaRPr lang="pt-BR" sz="2800" dirty="0" smtClean="0">
              <a:latin typeface="Arial Narrow" panose="020B060602020203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558240" y="3110100"/>
            <a:ext cx="5963771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lnSpc>
                <a:spcPts val="2600"/>
              </a:lnSpc>
            </a:pP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Imagine uma embarcação em alto mar cercada pela mesma imensidão… Se aparelhos modernos não lhe mostrarem com exatidão a direção certa a seguir, ela se perderá…</a:t>
            </a:r>
          </a:p>
          <a:p>
            <a:pPr lvl="0" indent="457200" algn="just">
              <a:lnSpc>
                <a:spcPts val="2600"/>
              </a:lnSpc>
            </a:pP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880970" y="4758992"/>
            <a:ext cx="5694830" cy="2836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lnSpc>
                <a:spcPts val="2600"/>
              </a:lnSpc>
            </a:pP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Também nós, que estamos no barco da vida, necessitamos de instrumentos como  fé, a oração e a consciência para viajar com segurança e não naufragar. Se cremos, oramos e agimos conforme nossa consciência, alcançamos nosso destino</a:t>
            </a: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.</a:t>
            </a:r>
          </a:p>
          <a:p>
            <a:pPr lvl="0" indent="457200" algn="ctr">
              <a:lnSpc>
                <a:spcPts val="2600"/>
              </a:lnSpc>
              <a:spcBef>
                <a:spcPts val="600"/>
              </a:spcBef>
            </a:pPr>
            <a:r>
              <a:rPr lang="pt-BR" sz="2800" b="1" i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Por isso...</a:t>
            </a:r>
          </a:p>
          <a:p>
            <a:pPr lvl="0" indent="457200" algn="just">
              <a:lnSpc>
                <a:spcPts val="2600"/>
              </a:lnSpc>
            </a:pP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endParaRPr lang="pt-BR" sz="28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558239" y="7220106"/>
            <a:ext cx="5963771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lnSpc>
                <a:spcPts val="2600"/>
              </a:lnSpc>
            </a:pP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Administre-se. </a:t>
            </a:r>
            <a:endParaRPr lang="pt-BR" sz="2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indent="457200" algn="just">
              <a:lnSpc>
                <a:spcPts val="2600"/>
              </a:lnSpc>
            </a:pP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Imaginar </a:t>
            </a: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uma coisa agradável vindo é se predispor a acreditar que outras também virão. E isso forma o hábito da esperança</a:t>
            </a: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.</a:t>
            </a:r>
          </a:p>
          <a:p>
            <a:pPr lvl="0" indent="457200" algn="just">
              <a:lnSpc>
                <a:spcPts val="2600"/>
              </a:lnSpc>
            </a:pP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Você prepara o caminho das alegrias e dos sucessos quando crê, de fato, que o seu futuro será prazeroso, que os seus projetos são de bom tamanho, que pode alegrar-se até os limites do seu íntimo</a:t>
            </a: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.</a:t>
            </a:r>
          </a:p>
          <a:p>
            <a:pPr lvl="0" indent="457200" algn="just">
              <a:lnSpc>
                <a:spcPts val="2600"/>
              </a:lnSpc>
            </a:pP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Acredite serem fortes os motivos </a:t>
            </a:r>
            <a:endParaRPr lang="pt-BR" sz="2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algn="just">
              <a:lnSpc>
                <a:spcPts val="2600"/>
              </a:lnSpc>
            </a:pP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para </a:t>
            </a: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acontecer o que beneficia você. </a:t>
            </a:r>
            <a:endParaRPr lang="pt-BR" sz="2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indent="457200" algn="just">
              <a:lnSpc>
                <a:spcPts val="2600"/>
              </a:lnSpc>
            </a:pP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E </a:t>
            </a: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confie nos resultados. </a:t>
            </a:r>
            <a:endParaRPr lang="pt-BR" sz="2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indent="457200" algn="just">
              <a:lnSpc>
                <a:spcPts val="2600"/>
              </a:lnSpc>
            </a:pPr>
            <a:r>
              <a:rPr lang="pt-BR" sz="2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Vivemos </a:t>
            </a:r>
            <a:r>
              <a:rPr lang="pt-BR" sz="2800" dirty="0">
                <a:solidFill>
                  <a:prstClr val="black"/>
                </a:solidFill>
                <a:latin typeface="Arial Narrow" panose="020B0606020202030204" pitchFamily="34" charset="0"/>
              </a:rPr>
              <a:t>conforme os nossos méritos. </a:t>
            </a:r>
          </a:p>
          <a:p>
            <a:pPr lvl="0" indent="457200">
              <a:lnSpc>
                <a:spcPts val="2600"/>
              </a:lnSpc>
            </a:pPr>
            <a:endParaRPr lang="pt-BR" sz="28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indent="457200" algn="ctr">
              <a:lnSpc>
                <a:spcPts val="1400"/>
              </a:lnSpc>
            </a:pPr>
            <a:r>
              <a:rPr lang="pt-BR" sz="1600" i="1" dirty="0">
                <a:solidFill>
                  <a:prstClr val="black"/>
                </a:solidFill>
                <a:latin typeface="Arial Narrow" panose="020B0606020202030204" pitchFamily="34" charset="0"/>
              </a:rPr>
              <a:t>Lourival </a:t>
            </a:r>
            <a:r>
              <a:rPr lang="pt-BR" sz="1600" i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Lopes </a:t>
            </a:r>
          </a:p>
          <a:p>
            <a:pPr lvl="0" indent="457200" algn="ctr">
              <a:lnSpc>
                <a:spcPts val="1400"/>
              </a:lnSpc>
            </a:pPr>
            <a:r>
              <a:rPr lang="pt-BR" sz="1600" i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Fonte</a:t>
            </a:r>
            <a:r>
              <a:rPr lang="pt-BR" sz="1600" i="1" dirty="0">
                <a:solidFill>
                  <a:prstClr val="black"/>
                </a:solidFill>
                <a:latin typeface="Arial Narrow" panose="020B0606020202030204" pitchFamily="34" charset="0"/>
              </a:rPr>
              <a:t>: Livro “Toques de </a:t>
            </a:r>
            <a:r>
              <a:rPr lang="pt-BR" sz="1600" i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Luz”</a:t>
            </a:r>
            <a:endParaRPr lang="pt-BR" sz="1600" i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0" y="0"/>
            <a:ext cx="9576000" cy="12780000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" y="11768831"/>
            <a:ext cx="1816765" cy="93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14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8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4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318000" y="4206295"/>
            <a:ext cx="2514600" cy="913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>
              <a:lnSpc>
                <a:spcPts val="3200"/>
              </a:lnSpc>
            </a:pPr>
            <a:r>
              <a:rPr lang="pt-BR" sz="3600" dirty="0" smtClean="0">
                <a:latin typeface="Arial Narrow" panose="020B0606020202030204" pitchFamily="34" charset="0"/>
              </a:rPr>
              <a:t>Saber não é tudo. </a:t>
            </a:r>
          </a:p>
        </p:txBody>
      </p:sp>
      <p:sp>
        <p:nvSpPr>
          <p:cNvPr id="3" name="Retângulo 2"/>
          <p:cNvSpPr/>
          <p:nvPr/>
        </p:nvSpPr>
        <p:spPr>
          <a:xfrm>
            <a:off x="3364597" y="9975626"/>
            <a:ext cx="2683748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800"/>
              </a:lnSpc>
            </a:pPr>
            <a:r>
              <a:rPr lang="pt-BR" dirty="0"/>
              <a:t> </a:t>
            </a:r>
            <a:r>
              <a:rPr lang="pt-BR" sz="2000" i="1" dirty="0" smtClean="0">
                <a:latin typeface="Arial Narrow" panose="020B0606020202030204" pitchFamily="34" charset="0"/>
              </a:rPr>
              <a:t>Francisco Cândido Xavier</a:t>
            </a:r>
          </a:p>
          <a:p>
            <a:pPr algn="ctr">
              <a:lnSpc>
                <a:spcPts val="1800"/>
              </a:lnSpc>
            </a:pPr>
            <a:r>
              <a:rPr lang="pt-BR" sz="2000" i="1" dirty="0" smtClean="0">
                <a:latin typeface="Arial Narrow" panose="020B0606020202030204" pitchFamily="34" charset="0"/>
              </a:rPr>
              <a:t>“Palavras de Luz”, </a:t>
            </a:r>
          </a:p>
          <a:p>
            <a:pPr algn="ctr">
              <a:lnSpc>
                <a:spcPts val="1800"/>
              </a:lnSpc>
            </a:pPr>
            <a:r>
              <a:rPr lang="pt-BR" sz="2000" i="1" dirty="0">
                <a:latin typeface="Arial Narrow" panose="020B0606020202030204" pitchFamily="34" charset="0"/>
              </a:rPr>
              <a:t>p</a:t>
            </a:r>
            <a:r>
              <a:rPr lang="pt-BR" sz="2000" i="1" dirty="0" smtClean="0">
                <a:latin typeface="Arial Narrow" panose="020B0606020202030204" pitchFamily="34" charset="0"/>
              </a:rPr>
              <a:t>elo espírito de Emmanuel</a:t>
            </a:r>
            <a:endParaRPr lang="pt-BR" sz="2000" i="1" dirty="0">
              <a:latin typeface="Arial Narrow" panose="020B0606020202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0898" y="11868831"/>
            <a:ext cx="1816765" cy="93276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29542" y="7097214"/>
            <a:ext cx="4353858" cy="2554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3200"/>
              </a:lnSpc>
            </a:pPr>
            <a:r>
              <a:rPr lang="pt-BR" sz="36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serenidade, imprescindíveis </a:t>
            </a:r>
            <a:r>
              <a:rPr lang="pt-BR" sz="3600" dirty="0">
                <a:solidFill>
                  <a:prstClr val="black"/>
                </a:solidFill>
                <a:latin typeface="Arial Narrow" panose="020B0606020202030204" pitchFamily="34" charset="0"/>
              </a:rPr>
              <a:t>ao êxito, nem desdenhará a cooperação, que é a companheira dileta do amor.</a:t>
            </a:r>
          </a:p>
        </p:txBody>
      </p:sp>
      <p:sp>
        <p:nvSpPr>
          <p:cNvPr id="6" name="Retângulo 5"/>
          <p:cNvSpPr/>
          <p:nvPr/>
        </p:nvSpPr>
        <p:spPr>
          <a:xfrm>
            <a:off x="3733800" y="5448465"/>
            <a:ext cx="3149600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8000" algn="just">
              <a:lnSpc>
                <a:spcPts val="3200"/>
              </a:lnSpc>
            </a:pPr>
            <a:r>
              <a:rPr lang="pt-BR" sz="3600" dirty="0">
                <a:solidFill>
                  <a:prstClr val="black"/>
                </a:solidFill>
                <a:latin typeface="Arial Narrow" panose="020B0606020202030204" pitchFamily="34" charset="0"/>
              </a:rPr>
              <a:t>E para bem fazer, homem algum dispensará a calma e a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3211752" y="4996753"/>
            <a:ext cx="3800528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88000" algn="just">
              <a:lnSpc>
                <a:spcPts val="3200"/>
              </a:lnSpc>
            </a:pPr>
            <a:r>
              <a:rPr lang="pt-BR" sz="3600" dirty="0">
                <a:solidFill>
                  <a:prstClr val="black"/>
                </a:solidFill>
                <a:latin typeface="Arial Narrow" panose="020B0606020202030204" pitchFamily="34" charset="0"/>
              </a:rPr>
              <a:t>É necessário fazer. </a:t>
            </a:r>
          </a:p>
        </p:txBody>
      </p:sp>
      <p:sp>
        <p:nvSpPr>
          <p:cNvPr id="8" name="Retângulo 7"/>
          <p:cNvSpPr/>
          <p:nvPr/>
        </p:nvSpPr>
        <p:spPr>
          <a:xfrm>
            <a:off x="0" y="0"/>
            <a:ext cx="9576000" cy="12780000"/>
          </a:xfrm>
          <a:prstGeom prst="rect">
            <a:avLst/>
          </a:prstGeom>
          <a:noFill/>
          <a:ln w="76200">
            <a:solidFill>
              <a:srgbClr val="D3C3B5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128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9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7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2600" y="3314141"/>
            <a:ext cx="5638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600" dirty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Não fuja de </a:t>
            </a:r>
            <a:endParaRPr lang="pt-BR" sz="3600" dirty="0" smtClean="0">
              <a:solidFill>
                <a:srgbClr val="9D1001"/>
              </a:solidFill>
              <a:effectLst>
                <a:innerShdw blurRad="114300">
                  <a:prstClr val="black"/>
                </a:inn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3200"/>
              </a:lnSpc>
            </a:pPr>
            <a:r>
              <a:rPr lang="pt-BR" sz="3600" dirty="0" smtClean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   seus </a:t>
            </a:r>
            <a:r>
              <a:rPr lang="pt-BR" sz="3600" dirty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problemas </a:t>
            </a:r>
            <a:endParaRPr lang="pt-BR" sz="3600" dirty="0" smtClean="0">
              <a:solidFill>
                <a:srgbClr val="9D1001"/>
              </a:solidFill>
              <a:effectLst>
                <a:innerShdw blurRad="114300">
                  <a:prstClr val="black"/>
                </a:inn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3200"/>
              </a:lnSpc>
            </a:pPr>
            <a:r>
              <a:rPr lang="pt-BR" sz="3600" dirty="0" smtClean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      nem </a:t>
            </a:r>
            <a:r>
              <a:rPr lang="pt-BR" sz="3600" dirty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se desespere. </a:t>
            </a:r>
            <a:endParaRPr lang="pt-BR" sz="3600" dirty="0" smtClean="0">
              <a:solidFill>
                <a:srgbClr val="9D1001"/>
              </a:solidFill>
              <a:effectLst>
                <a:innerShdw blurRad="114300">
                  <a:prstClr val="black"/>
                </a:inn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3200"/>
              </a:lnSpc>
            </a:pPr>
            <a:r>
              <a:rPr lang="pt-BR" sz="3600" dirty="0" smtClean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Encare-os de </a:t>
            </a:r>
            <a:r>
              <a:rPr lang="pt-BR" sz="3600" dirty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frente com </a:t>
            </a:r>
            <a:endParaRPr lang="pt-BR" sz="3600" dirty="0" smtClean="0">
              <a:solidFill>
                <a:srgbClr val="9D1001"/>
              </a:solidFill>
              <a:effectLst>
                <a:innerShdw blurRad="114300">
                  <a:prstClr val="black"/>
                </a:inn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3200"/>
              </a:lnSpc>
            </a:pPr>
            <a:r>
              <a:rPr lang="pt-BR" sz="3600" dirty="0" smtClean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coragem </a:t>
            </a:r>
            <a:r>
              <a:rPr lang="pt-BR" sz="3600" dirty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e determinação, pois se não </a:t>
            </a:r>
            <a:r>
              <a:rPr lang="pt-BR" sz="3600" dirty="0" smtClean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resolvê-los </a:t>
            </a:r>
            <a:r>
              <a:rPr lang="pt-BR" sz="3600" dirty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no dia de hoje certamente terá que fazê-lo no dia de amanhã, porque eles continuarão existindo enquanto não forem resolvidos, </a:t>
            </a:r>
            <a:endParaRPr lang="pt-BR" sz="3600" dirty="0" smtClean="0">
              <a:solidFill>
                <a:srgbClr val="9D1001"/>
              </a:solidFill>
              <a:effectLst>
                <a:innerShdw blurRad="114300">
                  <a:prstClr val="black"/>
                </a:inn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3200"/>
              </a:lnSpc>
            </a:pPr>
            <a:r>
              <a:rPr lang="pt-BR" sz="3600" dirty="0" smtClean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prolongando o seu</a:t>
            </a:r>
          </a:p>
          <a:p>
            <a:pPr algn="ctr">
              <a:lnSpc>
                <a:spcPts val="3200"/>
              </a:lnSpc>
            </a:pPr>
            <a:r>
              <a:rPr lang="pt-BR" sz="3600" dirty="0" smtClean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 </a:t>
            </a:r>
            <a:r>
              <a:rPr lang="pt-BR" sz="3600" dirty="0">
                <a:solidFill>
                  <a:srgbClr val="9D1001"/>
                </a:solidFill>
                <a:effectLst>
                  <a:innerShdw blurRad="114300">
                    <a:prstClr val="black"/>
                  </a:innerShdw>
                </a:effectLst>
                <a:latin typeface="Arial Narrow" panose="020B0606020202030204" pitchFamily="34" charset="0"/>
              </a:rPr>
              <a:t>sofrimento.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7403" y="11423227"/>
            <a:ext cx="1816765" cy="93276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88683" y="8559499"/>
            <a:ext cx="18133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i="1" dirty="0" smtClean="0">
                <a:solidFill>
                  <a:srgbClr val="9D1001"/>
                </a:solidFill>
                <a:latin typeface="Arial Narrow" panose="020B0606020202030204" pitchFamily="34" charset="0"/>
              </a:rPr>
              <a:t>Minutos de Sabedoria</a:t>
            </a:r>
            <a:endParaRPr lang="pt-BR" sz="1600" i="1" dirty="0">
              <a:solidFill>
                <a:srgbClr val="9D1001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576000" cy="12780000"/>
          </a:xfrm>
          <a:prstGeom prst="rect">
            <a:avLst/>
          </a:prstGeom>
          <a:noFill/>
          <a:ln w="76200">
            <a:solidFill>
              <a:schemeClr val="bg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86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69168" y="1138994"/>
            <a:ext cx="4920632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4000" algn="just">
              <a:lnSpc>
                <a:spcPts val="32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Evite o mau pensamento.</a:t>
            </a:r>
          </a:p>
          <a:p>
            <a:pPr lvl="0" indent="324000" algn="just">
              <a:lnSpc>
                <a:spcPts val="32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Amigo, você gostaria de se ver livre e transitar pela vida tranquilamente. Fazer as coisas sem mal-estar ou incômodo.</a:t>
            </a:r>
            <a:endParaRPr lang="pt-BR" sz="3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94568" y="3283171"/>
            <a:ext cx="6647832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4000">
              <a:lnSpc>
                <a:spcPts val="32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A sua insatisfação, no entanto, resulta da sua própria colocação entre o bem e o mal.</a:t>
            </a:r>
            <a:endParaRPr lang="pt-BR" sz="3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029568" y="4196204"/>
            <a:ext cx="5987432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4000" algn="just">
              <a:lnSpc>
                <a:spcPts val="32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O mau pensamento prejudica e fere o divino mecanismo da mente, causando o mal estar. O bom pensamento traz estabilidade prazer.</a:t>
            </a:r>
          </a:p>
          <a:p>
            <a:pPr lvl="0" indent="324000" algn="just">
              <a:lnSpc>
                <a:spcPts val="3200"/>
              </a:lnSpc>
              <a:spcBef>
                <a:spcPts val="600"/>
              </a:spcBef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Conduzir o pensamento na direção do Mais Alto é uma vitória sobre si mesmo.</a:t>
            </a:r>
            <a:endParaRPr lang="pt-BR" sz="3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03" y="11448627"/>
            <a:ext cx="1816765" cy="93276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151051" y="7417561"/>
            <a:ext cx="2728632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dirty="0"/>
              <a:t> </a:t>
            </a:r>
            <a:r>
              <a:rPr lang="pt-BR" i="1" dirty="0" smtClean="0">
                <a:latin typeface="Agency FB" panose="020B0503020202020204" pitchFamily="34" charset="0"/>
              </a:rPr>
              <a:t>Lourival Lopes</a:t>
            </a:r>
          </a:p>
          <a:p>
            <a:pPr algn="ctr">
              <a:lnSpc>
                <a:spcPts val="2500"/>
              </a:lnSpc>
            </a:pPr>
            <a:r>
              <a:rPr lang="pt-BR" i="1" dirty="0" smtClean="0">
                <a:latin typeface="Agency FB" panose="020B0503020202020204" pitchFamily="34" charset="0"/>
              </a:rPr>
              <a:t>“Sementes de felicidade”</a:t>
            </a:r>
            <a:endParaRPr lang="pt-BR" i="1" dirty="0">
              <a:latin typeface="Agency FB" panose="020B05030202020202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0"/>
            <a:ext cx="9576000" cy="12780000"/>
          </a:xfrm>
          <a:prstGeom prst="rect">
            <a:avLst/>
          </a:prstGeom>
          <a:noFill/>
          <a:ln w="76200">
            <a:gradFill flip="none" rotWithShape="1">
              <a:gsLst>
                <a:gs pos="90000">
                  <a:srgbClr val="FFCCCC"/>
                </a:gs>
                <a:gs pos="99000">
                  <a:schemeClr val="bg1"/>
                </a:gs>
              </a:gsLst>
              <a:lin ang="10800000" scaled="1"/>
              <a:tileRect/>
            </a:gra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3574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7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8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956606" y="4519493"/>
            <a:ext cx="446019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pt-BR" sz="3200" dirty="0" smtClean="0">
                <a:latin typeface="Agency FB" panose="020B0503020202020204" pitchFamily="34" charset="0"/>
              </a:rPr>
              <a:t>Assim também deixe você para trás as dificuldades e chegue à prosperidade. Se é grande o problema, maior deve ser o seu ânimo para ultrapassá-lo.  Se encontra pela frente paixões, vícios, maus hábitos, </a:t>
            </a:r>
          </a:p>
          <a:p>
            <a:pPr algn="ctr">
              <a:lnSpc>
                <a:spcPts val="2800"/>
              </a:lnSpc>
            </a:pPr>
            <a:r>
              <a:rPr lang="pt-BR" sz="3200" dirty="0" smtClean="0">
                <a:latin typeface="Agency FB" panose="020B0503020202020204" pitchFamily="34" charset="0"/>
              </a:rPr>
              <a:t>vença-os e siga </a:t>
            </a:r>
          </a:p>
          <a:p>
            <a:pPr algn="ctr">
              <a:lnSpc>
                <a:spcPts val="2800"/>
              </a:lnSpc>
            </a:pPr>
            <a:r>
              <a:rPr lang="pt-BR" sz="3200" dirty="0" smtClean="0">
                <a:latin typeface="Agency FB" panose="020B0503020202020204" pitchFamily="34" charset="0"/>
              </a:rPr>
              <a:t>adiante, confiante vida </a:t>
            </a:r>
          </a:p>
          <a:p>
            <a:pPr algn="ctr">
              <a:lnSpc>
                <a:spcPts val="2800"/>
              </a:lnSpc>
            </a:pPr>
            <a:r>
              <a:rPr lang="pt-BR" sz="3200" dirty="0" smtClean="0">
                <a:latin typeface="Agency FB" panose="020B0503020202020204" pitchFamily="34" charset="0"/>
              </a:rPr>
              <a:t>afora.</a:t>
            </a:r>
          </a:p>
          <a:p>
            <a:pPr algn="ctr">
              <a:lnSpc>
                <a:spcPts val="2800"/>
              </a:lnSpc>
            </a:pPr>
            <a:r>
              <a:rPr lang="pt-BR" sz="3200" dirty="0" smtClean="0">
                <a:latin typeface="Agency FB" panose="020B0503020202020204" pitchFamily="34" charset="0"/>
              </a:rPr>
              <a:t>Nenhuma dificuldade supera </a:t>
            </a:r>
          </a:p>
          <a:p>
            <a:pPr algn="ctr">
              <a:lnSpc>
                <a:spcPts val="2800"/>
              </a:lnSpc>
            </a:pPr>
            <a:r>
              <a:rPr lang="pt-BR" sz="3200" dirty="0" smtClean="0">
                <a:latin typeface="Agency FB" panose="020B0503020202020204" pitchFamily="34" charset="0"/>
              </a:rPr>
              <a:t>a sua força.</a:t>
            </a:r>
          </a:p>
        </p:txBody>
      </p:sp>
      <p:sp>
        <p:nvSpPr>
          <p:cNvPr id="4" name="Retângulo 3"/>
          <p:cNvSpPr/>
          <p:nvPr/>
        </p:nvSpPr>
        <p:spPr>
          <a:xfrm>
            <a:off x="4838497" y="191735"/>
            <a:ext cx="4568879" cy="707886"/>
          </a:xfrm>
          <a:prstGeom prst="rect">
            <a:avLst/>
          </a:prstGeom>
        </p:spPr>
        <p:txBody>
          <a:bodyPr wrap="none">
            <a:prstTxWarp prst="textCascadeDown">
              <a:avLst>
                <a:gd name="adj" fmla="val 55208"/>
              </a:avLst>
            </a:prstTxWarp>
            <a:spAutoFit/>
          </a:bodyPr>
          <a:lstStyle/>
          <a:p>
            <a:pPr lvl="0"/>
            <a:r>
              <a:rPr lang="pt-BR" sz="4000" b="1" dirty="0" smtClean="0">
                <a:solidFill>
                  <a:srgbClr val="666633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Agency FB" panose="020B0503020202020204" pitchFamily="34" charset="0"/>
              </a:rPr>
              <a:t>VENÇA AS DIFICULDADES.</a:t>
            </a:r>
            <a:endParaRPr lang="pt-BR" sz="4000" b="1" dirty="0">
              <a:solidFill>
                <a:srgbClr val="666633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Agency FB" panose="020B05030202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352776" y="2105888"/>
            <a:ext cx="33942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ctr">
              <a:lnSpc>
                <a:spcPts val="2800"/>
              </a:lnSpc>
            </a:pPr>
            <a:r>
              <a:rPr lang="pt-BR" sz="3200" dirty="0">
                <a:solidFill>
                  <a:prstClr val="black"/>
                </a:solidFill>
                <a:latin typeface="Agency FB" panose="020B0503020202020204" pitchFamily="34" charset="0"/>
              </a:rPr>
              <a:t>Seja como as águas de um rio que triunfam sobre barreiras, pedras, sujeiras e chegam calmas ao grande oceano.</a:t>
            </a:r>
          </a:p>
        </p:txBody>
      </p:sp>
      <p:sp>
        <p:nvSpPr>
          <p:cNvPr id="6" name="Retângulo 5"/>
          <p:cNvSpPr/>
          <p:nvPr/>
        </p:nvSpPr>
        <p:spPr>
          <a:xfrm>
            <a:off x="1544414" y="8830062"/>
            <a:ext cx="292598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pt-BR" sz="3200" dirty="0">
                <a:solidFill>
                  <a:prstClr val="black"/>
                </a:solidFill>
                <a:latin typeface="Agency FB" panose="020B0503020202020204" pitchFamily="34" charset="0"/>
              </a:rPr>
              <a:t>O rio vence as dificuldades dele; você vence as suas, quando acredita na vitória.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8835" y="11870431"/>
            <a:ext cx="1816765" cy="93276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7238797" y="1275687"/>
            <a:ext cx="2286203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dirty="0"/>
              <a:t> </a:t>
            </a:r>
            <a:r>
              <a:rPr lang="pt-BR" i="1" dirty="0" smtClean="0">
                <a:latin typeface="Agency FB" panose="020B0503020202020204" pitchFamily="34" charset="0"/>
              </a:rPr>
              <a:t>Lourival Lopes</a:t>
            </a:r>
          </a:p>
          <a:p>
            <a:pPr algn="ctr">
              <a:lnSpc>
                <a:spcPts val="2500"/>
              </a:lnSpc>
            </a:pPr>
            <a:r>
              <a:rPr lang="pt-BR" i="1" dirty="0" smtClean="0">
                <a:latin typeface="Agency FB" panose="020B0503020202020204" pitchFamily="34" charset="0"/>
              </a:rPr>
              <a:t>“Sabedoria todo dia”</a:t>
            </a:r>
            <a:endParaRPr lang="pt-BR" i="1" dirty="0">
              <a:latin typeface="Agency FB" panose="020B0503020202020204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0" y="0"/>
            <a:ext cx="9576000" cy="12780000"/>
          </a:xfrm>
          <a:prstGeom prst="rect">
            <a:avLst/>
          </a:prstGeom>
          <a:noFill/>
          <a:ln w="76200">
            <a:solidFill>
              <a:schemeClr val="bg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6713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t="-18000" r="-8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e 2"/>
          <p:cNvSpPr/>
          <p:nvPr/>
        </p:nvSpPr>
        <p:spPr>
          <a:xfrm rot="14150119">
            <a:off x="8846112" y="9654191"/>
            <a:ext cx="2237505" cy="2956524"/>
          </a:xfrm>
          <a:custGeom>
            <a:avLst/>
            <a:gdLst>
              <a:gd name="connsiteX0" fmla="*/ 0 w 1320800"/>
              <a:gd name="connsiteY0" fmla="*/ 850900 h 1701800"/>
              <a:gd name="connsiteX1" fmla="*/ 660400 w 1320800"/>
              <a:gd name="connsiteY1" fmla="*/ 0 h 1701800"/>
              <a:gd name="connsiteX2" fmla="*/ 1320800 w 1320800"/>
              <a:gd name="connsiteY2" fmla="*/ 850900 h 1701800"/>
              <a:gd name="connsiteX3" fmla="*/ 660400 w 1320800"/>
              <a:gd name="connsiteY3" fmla="*/ 1701800 h 1701800"/>
              <a:gd name="connsiteX4" fmla="*/ 0 w 1320800"/>
              <a:gd name="connsiteY4" fmla="*/ 850900 h 1701800"/>
              <a:gd name="connsiteX0" fmla="*/ 0 w 1320800"/>
              <a:gd name="connsiteY0" fmla="*/ 857709 h 1734019"/>
              <a:gd name="connsiteX1" fmla="*/ 660400 w 1320800"/>
              <a:gd name="connsiteY1" fmla="*/ 6809 h 1734019"/>
              <a:gd name="connsiteX2" fmla="*/ 1320800 w 1320800"/>
              <a:gd name="connsiteY2" fmla="*/ 1264109 h 1734019"/>
              <a:gd name="connsiteX3" fmla="*/ 660400 w 1320800"/>
              <a:gd name="connsiteY3" fmla="*/ 1708609 h 1734019"/>
              <a:gd name="connsiteX4" fmla="*/ 0 w 1320800"/>
              <a:gd name="connsiteY4" fmla="*/ 857709 h 1734019"/>
              <a:gd name="connsiteX0" fmla="*/ 0 w 1676400"/>
              <a:gd name="connsiteY0" fmla="*/ 857709 h 1734019"/>
              <a:gd name="connsiteX1" fmla="*/ 660400 w 1676400"/>
              <a:gd name="connsiteY1" fmla="*/ 6809 h 1734019"/>
              <a:gd name="connsiteX2" fmla="*/ 1676400 w 1676400"/>
              <a:gd name="connsiteY2" fmla="*/ 1264109 h 1734019"/>
              <a:gd name="connsiteX3" fmla="*/ 660400 w 1676400"/>
              <a:gd name="connsiteY3" fmla="*/ 1708609 h 1734019"/>
              <a:gd name="connsiteX4" fmla="*/ 0 w 1676400"/>
              <a:gd name="connsiteY4" fmla="*/ 857709 h 1734019"/>
              <a:gd name="connsiteX0" fmla="*/ 6455 w 1682855"/>
              <a:gd name="connsiteY0" fmla="*/ 855922 h 1732232"/>
              <a:gd name="connsiteX1" fmla="*/ 412855 w 1682855"/>
              <a:gd name="connsiteY1" fmla="*/ 5022 h 1732232"/>
              <a:gd name="connsiteX2" fmla="*/ 1682855 w 1682855"/>
              <a:gd name="connsiteY2" fmla="*/ 1262322 h 1732232"/>
              <a:gd name="connsiteX3" fmla="*/ 666855 w 1682855"/>
              <a:gd name="connsiteY3" fmla="*/ 1706822 h 1732232"/>
              <a:gd name="connsiteX4" fmla="*/ 6455 w 1682855"/>
              <a:gd name="connsiteY4" fmla="*/ 855922 h 1732232"/>
              <a:gd name="connsiteX0" fmla="*/ 17557 w 2709957"/>
              <a:gd name="connsiteY0" fmla="*/ 894036 h 2461177"/>
              <a:gd name="connsiteX1" fmla="*/ 423957 w 2709957"/>
              <a:gd name="connsiteY1" fmla="*/ 43136 h 2461177"/>
              <a:gd name="connsiteX2" fmla="*/ 2709957 w 2709957"/>
              <a:gd name="connsiteY2" fmla="*/ 2316436 h 2461177"/>
              <a:gd name="connsiteX3" fmla="*/ 677957 w 2709957"/>
              <a:gd name="connsiteY3" fmla="*/ 1744936 h 2461177"/>
              <a:gd name="connsiteX4" fmla="*/ 17557 w 2709957"/>
              <a:gd name="connsiteY4" fmla="*/ 894036 h 2461177"/>
              <a:gd name="connsiteX0" fmla="*/ 302 w 2692702"/>
              <a:gd name="connsiteY0" fmla="*/ 918528 h 2485669"/>
              <a:gd name="connsiteX1" fmla="*/ 609902 w 2692702"/>
              <a:gd name="connsiteY1" fmla="*/ 42228 h 2485669"/>
              <a:gd name="connsiteX2" fmla="*/ 2692702 w 2692702"/>
              <a:gd name="connsiteY2" fmla="*/ 2340928 h 2485669"/>
              <a:gd name="connsiteX3" fmla="*/ 660702 w 2692702"/>
              <a:gd name="connsiteY3" fmla="*/ 1769428 h 2485669"/>
              <a:gd name="connsiteX4" fmla="*/ 302 w 2692702"/>
              <a:gd name="connsiteY4" fmla="*/ 918528 h 2485669"/>
              <a:gd name="connsiteX0" fmla="*/ 178 w 2692578"/>
              <a:gd name="connsiteY0" fmla="*/ 993407 h 2560548"/>
              <a:gd name="connsiteX1" fmla="*/ 609778 w 2692578"/>
              <a:gd name="connsiteY1" fmla="*/ 117107 h 2560548"/>
              <a:gd name="connsiteX2" fmla="*/ 2692578 w 2692578"/>
              <a:gd name="connsiteY2" fmla="*/ 2415807 h 2560548"/>
              <a:gd name="connsiteX3" fmla="*/ 660578 w 2692578"/>
              <a:gd name="connsiteY3" fmla="*/ 1844307 h 2560548"/>
              <a:gd name="connsiteX4" fmla="*/ 178 w 2692578"/>
              <a:gd name="connsiteY4" fmla="*/ 993407 h 2560548"/>
              <a:gd name="connsiteX0" fmla="*/ 142 w 2692542"/>
              <a:gd name="connsiteY0" fmla="*/ 1011904 h 2579045"/>
              <a:gd name="connsiteX1" fmla="*/ 609742 w 2692542"/>
              <a:gd name="connsiteY1" fmla="*/ 135604 h 2579045"/>
              <a:gd name="connsiteX2" fmla="*/ 2692542 w 2692542"/>
              <a:gd name="connsiteY2" fmla="*/ 2434304 h 2579045"/>
              <a:gd name="connsiteX3" fmla="*/ 660542 w 2692542"/>
              <a:gd name="connsiteY3" fmla="*/ 1862804 h 2579045"/>
              <a:gd name="connsiteX4" fmla="*/ 142 w 2692542"/>
              <a:gd name="connsiteY4" fmla="*/ 1011904 h 2579045"/>
              <a:gd name="connsiteX0" fmla="*/ 62 w 2692462"/>
              <a:gd name="connsiteY0" fmla="*/ 1011904 h 2579045"/>
              <a:gd name="connsiteX1" fmla="*/ 685862 w 2692462"/>
              <a:gd name="connsiteY1" fmla="*/ 135604 h 2579045"/>
              <a:gd name="connsiteX2" fmla="*/ 2692462 w 2692462"/>
              <a:gd name="connsiteY2" fmla="*/ 2434304 h 2579045"/>
              <a:gd name="connsiteX3" fmla="*/ 660462 w 2692462"/>
              <a:gd name="connsiteY3" fmla="*/ 1862804 h 2579045"/>
              <a:gd name="connsiteX4" fmla="*/ 62 w 2692462"/>
              <a:gd name="connsiteY4" fmla="*/ 1011904 h 2579045"/>
              <a:gd name="connsiteX0" fmla="*/ 62 w 2692462"/>
              <a:gd name="connsiteY0" fmla="*/ 1030837 h 2597978"/>
              <a:gd name="connsiteX1" fmla="*/ 685862 w 2692462"/>
              <a:gd name="connsiteY1" fmla="*/ 154537 h 2597978"/>
              <a:gd name="connsiteX2" fmla="*/ 2692462 w 2692462"/>
              <a:gd name="connsiteY2" fmla="*/ 2453237 h 2597978"/>
              <a:gd name="connsiteX3" fmla="*/ 660462 w 2692462"/>
              <a:gd name="connsiteY3" fmla="*/ 1881737 h 2597978"/>
              <a:gd name="connsiteX4" fmla="*/ 62 w 2692462"/>
              <a:gd name="connsiteY4" fmla="*/ 1030837 h 2597978"/>
              <a:gd name="connsiteX0" fmla="*/ 49 w 2363270"/>
              <a:gd name="connsiteY0" fmla="*/ 932217 h 2753448"/>
              <a:gd name="connsiteX1" fmla="*/ 685849 w 2363270"/>
              <a:gd name="connsiteY1" fmla="*/ 55917 h 2753448"/>
              <a:gd name="connsiteX2" fmla="*/ 2363270 w 2363270"/>
              <a:gd name="connsiteY2" fmla="*/ 2632911 h 2753448"/>
              <a:gd name="connsiteX3" fmla="*/ 660449 w 2363270"/>
              <a:gd name="connsiteY3" fmla="*/ 1783117 h 2753448"/>
              <a:gd name="connsiteX4" fmla="*/ 49 w 2363270"/>
              <a:gd name="connsiteY4" fmla="*/ 932217 h 2753448"/>
              <a:gd name="connsiteX0" fmla="*/ 52976 w 2417126"/>
              <a:gd name="connsiteY0" fmla="*/ 928083 h 2715213"/>
              <a:gd name="connsiteX1" fmla="*/ 738776 w 2417126"/>
              <a:gd name="connsiteY1" fmla="*/ 51783 h 2715213"/>
              <a:gd name="connsiteX2" fmla="*/ 2416197 w 2417126"/>
              <a:gd name="connsiteY2" fmla="*/ 2628777 h 2715213"/>
              <a:gd name="connsiteX3" fmla="*/ 2059380 w 2417126"/>
              <a:gd name="connsiteY3" fmla="*/ 1229018 h 2715213"/>
              <a:gd name="connsiteX4" fmla="*/ 52976 w 2417126"/>
              <a:gd name="connsiteY4" fmla="*/ 928083 h 2715213"/>
              <a:gd name="connsiteX0" fmla="*/ 496945 w 1731887"/>
              <a:gd name="connsiteY0" fmla="*/ 1422746 h 2678453"/>
              <a:gd name="connsiteX1" fmla="*/ 54466 w 1731887"/>
              <a:gd name="connsiteY1" fmla="*/ 18624 h 2678453"/>
              <a:gd name="connsiteX2" fmla="*/ 1731887 w 1731887"/>
              <a:gd name="connsiteY2" fmla="*/ 2595618 h 2678453"/>
              <a:gd name="connsiteX3" fmla="*/ 1375070 w 1731887"/>
              <a:gd name="connsiteY3" fmla="*/ 1195859 h 2678453"/>
              <a:gd name="connsiteX4" fmla="*/ 496945 w 1731887"/>
              <a:gd name="connsiteY4" fmla="*/ 1422746 h 2678453"/>
              <a:gd name="connsiteX0" fmla="*/ 485977 w 1720919"/>
              <a:gd name="connsiteY0" fmla="*/ 1416297 h 2672004"/>
              <a:gd name="connsiteX1" fmla="*/ 43498 w 1720919"/>
              <a:gd name="connsiteY1" fmla="*/ 12175 h 2672004"/>
              <a:gd name="connsiteX2" fmla="*/ 1720919 w 1720919"/>
              <a:gd name="connsiteY2" fmla="*/ 2589169 h 2672004"/>
              <a:gd name="connsiteX3" fmla="*/ 1364102 w 1720919"/>
              <a:gd name="connsiteY3" fmla="*/ 1189410 h 2672004"/>
              <a:gd name="connsiteX4" fmla="*/ 485977 w 1720919"/>
              <a:gd name="connsiteY4" fmla="*/ 1416297 h 2672004"/>
              <a:gd name="connsiteX0" fmla="*/ 442518 w 1320662"/>
              <a:gd name="connsiteY0" fmla="*/ 1412470 h 1538311"/>
              <a:gd name="connsiteX1" fmla="*/ 39 w 1320662"/>
              <a:gd name="connsiteY1" fmla="*/ 8348 h 1538311"/>
              <a:gd name="connsiteX2" fmla="*/ 414667 w 1320662"/>
              <a:gd name="connsiteY2" fmla="*/ 924739 h 1538311"/>
              <a:gd name="connsiteX3" fmla="*/ 1320643 w 1320662"/>
              <a:gd name="connsiteY3" fmla="*/ 1185583 h 1538311"/>
              <a:gd name="connsiteX4" fmla="*/ 442518 w 1320662"/>
              <a:gd name="connsiteY4" fmla="*/ 1412470 h 1538311"/>
              <a:gd name="connsiteX0" fmla="*/ 493477 w 1865576"/>
              <a:gd name="connsiteY0" fmla="*/ 1414141 h 2558108"/>
              <a:gd name="connsiteX1" fmla="*/ 50998 w 1865576"/>
              <a:gd name="connsiteY1" fmla="*/ 10019 h 2558108"/>
              <a:gd name="connsiteX2" fmla="*/ 1865576 w 1865576"/>
              <a:gd name="connsiteY2" fmla="*/ 2471057 h 2558108"/>
              <a:gd name="connsiteX3" fmla="*/ 1371602 w 1865576"/>
              <a:gd name="connsiteY3" fmla="*/ 1187254 h 2558108"/>
              <a:gd name="connsiteX4" fmla="*/ 493477 w 1865576"/>
              <a:gd name="connsiteY4" fmla="*/ 1414141 h 2558108"/>
              <a:gd name="connsiteX0" fmla="*/ 1230330 w 1820028"/>
              <a:gd name="connsiteY0" fmla="*/ 1804490 h 2548785"/>
              <a:gd name="connsiteX1" fmla="*/ 5450 w 1820028"/>
              <a:gd name="connsiteY1" fmla="*/ 3474 h 2548785"/>
              <a:gd name="connsiteX2" fmla="*/ 1820028 w 1820028"/>
              <a:gd name="connsiteY2" fmla="*/ 2464512 h 2548785"/>
              <a:gd name="connsiteX3" fmla="*/ 1326054 w 1820028"/>
              <a:gd name="connsiteY3" fmla="*/ 1180709 h 2548785"/>
              <a:gd name="connsiteX4" fmla="*/ 1230330 w 1820028"/>
              <a:gd name="connsiteY4" fmla="*/ 1804490 h 2548785"/>
              <a:gd name="connsiteX0" fmla="*/ 1130947 w 1720645"/>
              <a:gd name="connsiteY0" fmla="*/ 635897 h 1380192"/>
              <a:gd name="connsiteX1" fmla="*/ 6658 w 1720645"/>
              <a:gd name="connsiteY1" fmla="*/ 372644 h 1380192"/>
              <a:gd name="connsiteX2" fmla="*/ 1720645 w 1720645"/>
              <a:gd name="connsiteY2" fmla="*/ 1295919 h 1380192"/>
              <a:gd name="connsiteX3" fmla="*/ 1226671 w 1720645"/>
              <a:gd name="connsiteY3" fmla="*/ 12116 h 1380192"/>
              <a:gd name="connsiteX4" fmla="*/ 1130947 w 1720645"/>
              <a:gd name="connsiteY4" fmla="*/ 635897 h 1380192"/>
              <a:gd name="connsiteX0" fmla="*/ 1628186 w 2217884"/>
              <a:gd name="connsiteY0" fmla="*/ 2220976 h 2965271"/>
              <a:gd name="connsiteX1" fmla="*/ 4816 w 2217884"/>
              <a:gd name="connsiteY1" fmla="*/ 4246 h 2965271"/>
              <a:gd name="connsiteX2" fmla="*/ 2217884 w 2217884"/>
              <a:gd name="connsiteY2" fmla="*/ 2880998 h 2965271"/>
              <a:gd name="connsiteX3" fmla="*/ 1723910 w 2217884"/>
              <a:gd name="connsiteY3" fmla="*/ 1597195 h 2965271"/>
              <a:gd name="connsiteX4" fmla="*/ 1628186 w 2217884"/>
              <a:gd name="connsiteY4" fmla="*/ 2220976 h 2965271"/>
              <a:gd name="connsiteX0" fmla="*/ 1077147 w 2238668"/>
              <a:gd name="connsiteY0" fmla="*/ 2653548 h 2958583"/>
              <a:gd name="connsiteX1" fmla="*/ 25600 w 2238668"/>
              <a:gd name="connsiteY1" fmla="*/ 426 h 2958583"/>
              <a:gd name="connsiteX2" fmla="*/ 2238668 w 2238668"/>
              <a:gd name="connsiteY2" fmla="*/ 2877178 h 2958583"/>
              <a:gd name="connsiteX3" fmla="*/ 1744694 w 2238668"/>
              <a:gd name="connsiteY3" fmla="*/ 1593375 h 2958583"/>
              <a:gd name="connsiteX4" fmla="*/ 1077147 w 2238668"/>
              <a:gd name="connsiteY4" fmla="*/ 2653548 h 2958583"/>
              <a:gd name="connsiteX0" fmla="*/ 1075984 w 2237505"/>
              <a:gd name="connsiteY0" fmla="*/ 2653546 h 2956524"/>
              <a:gd name="connsiteX1" fmla="*/ 24437 w 2237505"/>
              <a:gd name="connsiteY1" fmla="*/ 424 h 2956524"/>
              <a:gd name="connsiteX2" fmla="*/ 2237505 w 2237505"/>
              <a:gd name="connsiteY2" fmla="*/ 2877176 h 2956524"/>
              <a:gd name="connsiteX3" fmla="*/ 1416603 w 2237505"/>
              <a:gd name="connsiteY3" fmla="*/ 1540499 h 2956524"/>
              <a:gd name="connsiteX4" fmla="*/ 1075984 w 2237505"/>
              <a:gd name="connsiteY4" fmla="*/ 2653546 h 2956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7505" h="2956524">
                <a:moveTo>
                  <a:pt x="1075984" y="2653546"/>
                </a:moveTo>
                <a:cubicBezTo>
                  <a:pt x="843956" y="2396867"/>
                  <a:pt x="-169150" y="-36848"/>
                  <a:pt x="24437" y="424"/>
                </a:cubicBezTo>
                <a:cubicBezTo>
                  <a:pt x="218024" y="37696"/>
                  <a:pt x="2237505" y="2407237"/>
                  <a:pt x="2237505" y="2877176"/>
                </a:cubicBezTo>
                <a:cubicBezTo>
                  <a:pt x="2237505" y="3347115"/>
                  <a:pt x="1610190" y="1577771"/>
                  <a:pt x="1416603" y="1540499"/>
                </a:cubicBezTo>
                <a:cubicBezTo>
                  <a:pt x="1223016" y="1503227"/>
                  <a:pt x="1308012" y="2910225"/>
                  <a:pt x="1075984" y="26535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lipse 2"/>
          <p:cNvSpPr/>
          <p:nvPr/>
        </p:nvSpPr>
        <p:spPr>
          <a:xfrm rot="15912710">
            <a:off x="8462787" y="10892434"/>
            <a:ext cx="2237505" cy="2956524"/>
          </a:xfrm>
          <a:custGeom>
            <a:avLst/>
            <a:gdLst>
              <a:gd name="connsiteX0" fmla="*/ 0 w 1320800"/>
              <a:gd name="connsiteY0" fmla="*/ 850900 h 1701800"/>
              <a:gd name="connsiteX1" fmla="*/ 660400 w 1320800"/>
              <a:gd name="connsiteY1" fmla="*/ 0 h 1701800"/>
              <a:gd name="connsiteX2" fmla="*/ 1320800 w 1320800"/>
              <a:gd name="connsiteY2" fmla="*/ 850900 h 1701800"/>
              <a:gd name="connsiteX3" fmla="*/ 660400 w 1320800"/>
              <a:gd name="connsiteY3" fmla="*/ 1701800 h 1701800"/>
              <a:gd name="connsiteX4" fmla="*/ 0 w 1320800"/>
              <a:gd name="connsiteY4" fmla="*/ 850900 h 1701800"/>
              <a:gd name="connsiteX0" fmla="*/ 0 w 1320800"/>
              <a:gd name="connsiteY0" fmla="*/ 857709 h 1734019"/>
              <a:gd name="connsiteX1" fmla="*/ 660400 w 1320800"/>
              <a:gd name="connsiteY1" fmla="*/ 6809 h 1734019"/>
              <a:gd name="connsiteX2" fmla="*/ 1320800 w 1320800"/>
              <a:gd name="connsiteY2" fmla="*/ 1264109 h 1734019"/>
              <a:gd name="connsiteX3" fmla="*/ 660400 w 1320800"/>
              <a:gd name="connsiteY3" fmla="*/ 1708609 h 1734019"/>
              <a:gd name="connsiteX4" fmla="*/ 0 w 1320800"/>
              <a:gd name="connsiteY4" fmla="*/ 857709 h 1734019"/>
              <a:gd name="connsiteX0" fmla="*/ 0 w 1676400"/>
              <a:gd name="connsiteY0" fmla="*/ 857709 h 1734019"/>
              <a:gd name="connsiteX1" fmla="*/ 660400 w 1676400"/>
              <a:gd name="connsiteY1" fmla="*/ 6809 h 1734019"/>
              <a:gd name="connsiteX2" fmla="*/ 1676400 w 1676400"/>
              <a:gd name="connsiteY2" fmla="*/ 1264109 h 1734019"/>
              <a:gd name="connsiteX3" fmla="*/ 660400 w 1676400"/>
              <a:gd name="connsiteY3" fmla="*/ 1708609 h 1734019"/>
              <a:gd name="connsiteX4" fmla="*/ 0 w 1676400"/>
              <a:gd name="connsiteY4" fmla="*/ 857709 h 1734019"/>
              <a:gd name="connsiteX0" fmla="*/ 6455 w 1682855"/>
              <a:gd name="connsiteY0" fmla="*/ 855922 h 1732232"/>
              <a:gd name="connsiteX1" fmla="*/ 412855 w 1682855"/>
              <a:gd name="connsiteY1" fmla="*/ 5022 h 1732232"/>
              <a:gd name="connsiteX2" fmla="*/ 1682855 w 1682855"/>
              <a:gd name="connsiteY2" fmla="*/ 1262322 h 1732232"/>
              <a:gd name="connsiteX3" fmla="*/ 666855 w 1682855"/>
              <a:gd name="connsiteY3" fmla="*/ 1706822 h 1732232"/>
              <a:gd name="connsiteX4" fmla="*/ 6455 w 1682855"/>
              <a:gd name="connsiteY4" fmla="*/ 855922 h 1732232"/>
              <a:gd name="connsiteX0" fmla="*/ 17557 w 2709957"/>
              <a:gd name="connsiteY0" fmla="*/ 894036 h 2461177"/>
              <a:gd name="connsiteX1" fmla="*/ 423957 w 2709957"/>
              <a:gd name="connsiteY1" fmla="*/ 43136 h 2461177"/>
              <a:gd name="connsiteX2" fmla="*/ 2709957 w 2709957"/>
              <a:gd name="connsiteY2" fmla="*/ 2316436 h 2461177"/>
              <a:gd name="connsiteX3" fmla="*/ 677957 w 2709957"/>
              <a:gd name="connsiteY3" fmla="*/ 1744936 h 2461177"/>
              <a:gd name="connsiteX4" fmla="*/ 17557 w 2709957"/>
              <a:gd name="connsiteY4" fmla="*/ 894036 h 2461177"/>
              <a:gd name="connsiteX0" fmla="*/ 302 w 2692702"/>
              <a:gd name="connsiteY0" fmla="*/ 918528 h 2485669"/>
              <a:gd name="connsiteX1" fmla="*/ 609902 w 2692702"/>
              <a:gd name="connsiteY1" fmla="*/ 42228 h 2485669"/>
              <a:gd name="connsiteX2" fmla="*/ 2692702 w 2692702"/>
              <a:gd name="connsiteY2" fmla="*/ 2340928 h 2485669"/>
              <a:gd name="connsiteX3" fmla="*/ 660702 w 2692702"/>
              <a:gd name="connsiteY3" fmla="*/ 1769428 h 2485669"/>
              <a:gd name="connsiteX4" fmla="*/ 302 w 2692702"/>
              <a:gd name="connsiteY4" fmla="*/ 918528 h 2485669"/>
              <a:gd name="connsiteX0" fmla="*/ 178 w 2692578"/>
              <a:gd name="connsiteY0" fmla="*/ 993407 h 2560548"/>
              <a:gd name="connsiteX1" fmla="*/ 609778 w 2692578"/>
              <a:gd name="connsiteY1" fmla="*/ 117107 h 2560548"/>
              <a:gd name="connsiteX2" fmla="*/ 2692578 w 2692578"/>
              <a:gd name="connsiteY2" fmla="*/ 2415807 h 2560548"/>
              <a:gd name="connsiteX3" fmla="*/ 660578 w 2692578"/>
              <a:gd name="connsiteY3" fmla="*/ 1844307 h 2560548"/>
              <a:gd name="connsiteX4" fmla="*/ 178 w 2692578"/>
              <a:gd name="connsiteY4" fmla="*/ 993407 h 2560548"/>
              <a:gd name="connsiteX0" fmla="*/ 142 w 2692542"/>
              <a:gd name="connsiteY0" fmla="*/ 1011904 h 2579045"/>
              <a:gd name="connsiteX1" fmla="*/ 609742 w 2692542"/>
              <a:gd name="connsiteY1" fmla="*/ 135604 h 2579045"/>
              <a:gd name="connsiteX2" fmla="*/ 2692542 w 2692542"/>
              <a:gd name="connsiteY2" fmla="*/ 2434304 h 2579045"/>
              <a:gd name="connsiteX3" fmla="*/ 660542 w 2692542"/>
              <a:gd name="connsiteY3" fmla="*/ 1862804 h 2579045"/>
              <a:gd name="connsiteX4" fmla="*/ 142 w 2692542"/>
              <a:gd name="connsiteY4" fmla="*/ 1011904 h 2579045"/>
              <a:gd name="connsiteX0" fmla="*/ 62 w 2692462"/>
              <a:gd name="connsiteY0" fmla="*/ 1011904 h 2579045"/>
              <a:gd name="connsiteX1" fmla="*/ 685862 w 2692462"/>
              <a:gd name="connsiteY1" fmla="*/ 135604 h 2579045"/>
              <a:gd name="connsiteX2" fmla="*/ 2692462 w 2692462"/>
              <a:gd name="connsiteY2" fmla="*/ 2434304 h 2579045"/>
              <a:gd name="connsiteX3" fmla="*/ 660462 w 2692462"/>
              <a:gd name="connsiteY3" fmla="*/ 1862804 h 2579045"/>
              <a:gd name="connsiteX4" fmla="*/ 62 w 2692462"/>
              <a:gd name="connsiteY4" fmla="*/ 1011904 h 2579045"/>
              <a:gd name="connsiteX0" fmla="*/ 62 w 2692462"/>
              <a:gd name="connsiteY0" fmla="*/ 1030837 h 2597978"/>
              <a:gd name="connsiteX1" fmla="*/ 685862 w 2692462"/>
              <a:gd name="connsiteY1" fmla="*/ 154537 h 2597978"/>
              <a:gd name="connsiteX2" fmla="*/ 2692462 w 2692462"/>
              <a:gd name="connsiteY2" fmla="*/ 2453237 h 2597978"/>
              <a:gd name="connsiteX3" fmla="*/ 660462 w 2692462"/>
              <a:gd name="connsiteY3" fmla="*/ 1881737 h 2597978"/>
              <a:gd name="connsiteX4" fmla="*/ 62 w 2692462"/>
              <a:gd name="connsiteY4" fmla="*/ 1030837 h 2597978"/>
              <a:gd name="connsiteX0" fmla="*/ 49 w 2363270"/>
              <a:gd name="connsiteY0" fmla="*/ 932217 h 2753448"/>
              <a:gd name="connsiteX1" fmla="*/ 685849 w 2363270"/>
              <a:gd name="connsiteY1" fmla="*/ 55917 h 2753448"/>
              <a:gd name="connsiteX2" fmla="*/ 2363270 w 2363270"/>
              <a:gd name="connsiteY2" fmla="*/ 2632911 h 2753448"/>
              <a:gd name="connsiteX3" fmla="*/ 660449 w 2363270"/>
              <a:gd name="connsiteY3" fmla="*/ 1783117 h 2753448"/>
              <a:gd name="connsiteX4" fmla="*/ 49 w 2363270"/>
              <a:gd name="connsiteY4" fmla="*/ 932217 h 2753448"/>
              <a:gd name="connsiteX0" fmla="*/ 52976 w 2417126"/>
              <a:gd name="connsiteY0" fmla="*/ 928083 h 2715213"/>
              <a:gd name="connsiteX1" fmla="*/ 738776 w 2417126"/>
              <a:gd name="connsiteY1" fmla="*/ 51783 h 2715213"/>
              <a:gd name="connsiteX2" fmla="*/ 2416197 w 2417126"/>
              <a:gd name="connsiteY2" fmla="*/ 2628777 h 2715213"/>
              <a:gd name="connsiteX3" fmla="*/ 2059380 w 2417126"/>
              <a:gd name="connsiteY3" fmla="*/ 1229018 h 2715213"/>
              <a:gd name="connsiteX4" fmla="*/ 52976 w 2417126"/>
              <a:gd name="connsiteY4" fmla="*/ 928083 h 2715213"/>
              <a:gd name="connsiteX0" fmla="*/ 496945 w 1731887"/>
              <a:gd name="connsiteY0" fmla="*/ 1422746 h 2678453"/>
              <a:gd name="connsiteX1" fmla="*/ 54466 w 1731887"/>
              <a:gd name="connsiteY1" fmla="*/ 18624 h 2678453"/>
              <a:gd name="connsiteX2" fmla="*/ 1731887 w 1731887"/>
              <a:gd name="connsiteY2" fmla="*/ 2595618 h 2678453"/>
              <a:gd name="connsiteX3" fmla="*/ 1375070 w 1731887"/>
              <a:gd name="connsiteY3" fmla="*/ 1195859 h 2678453"/>
              <a:gd name="connsiteX4" fmla="*/ 496945 w 1731887"/>
              <a:gd name="connsiteY4" fmla="*/ 1422746 h 2678453"/>
              <a:gd name="connsiteX0" fmla="*/ 485977 w 1720919"/>
              <a:gd name="connsiteY0" fmla="*/ 1416297 h 2672004"/>
              <a:gd name="connsiteX1" fmla="*/ 43498 w 1720919"/>
              <a:gd name="connsiteY1" fmla="*/ 12175 h 2672004"/>
              <a:gd name="connsiteX2" fmla="*/ 1720919 w 1720919"/>
              <a:gd name="connsiteY2" fmla="*/ 2589169 h 2672004"/>
              <a:gd name="connsiteX3" fmla="*/ 1364102 w 1720919"/>
              <a:gd name="connsiteY3" fmla="*/ 1189410 h 2672004"/>
              <a:gd name="connsiteX4" fmla="*/ 485977 w 1720919"/>
              <a:gd name="connsiteY4" fmla="*/ 1416297 h 2672004"/>
              <a:gd name="connsiteX0" fmla="*/ 442518 w 1320662"/>
              <a:gd name="connsiteY0" fmla="*/ 1412470 h 1538311"/>
              <a:gd name="connsiteX1" fmla="*/ 39 w 1320662"/>
              <a:gd name="connsiteY1" fmla="*/ 8348 h 1538311"/>
              <a:gd name="connsiteX2" fmla="*/ 414667 w 1320662"/>
              <a:gd name="connsiteY2" fmla="*/ 924739 h 1538311"/>
              <a:gd name="connsiteX3" fmla="*/ 1320643 w 1320662"/>
              <a:gd name="connsiteY3" fmla="*/ 1185583 h 1538311"/>
              <a:gd name="connsiteX4" fmla="*/ 442518 w 1320662"/>
              <a:gd name="connsiteY4" fmla="*/ 1412470 h 1538311"/>
              <a:gd name="connsiteX0" fmla="*/ 493477 w 1865576"/>
              <a:gd name="connsiteY0" fmla="*/ 1414141 h 2558108"/>
              <a:gd name="connsiteX1" fmla="*/ 50998 w 1865576"/>
              <a:gd name="connsiteY1" fmla="*/ 10019 h 2558108"/>
              <a:gd name="connsiteX2" fmla="*/ 1865576 w 1865576"/>
              <a:gd name="connsiteY2" fmla="*/ 2471057 h 2558108"/>
              <a:gd name="connsiteX3" fmla="*/ 1371602 w 1865576"/>
              <a:gd name="connsiteY3" fmla="*/ 1187254 h 2558108"/>
              <a:gd name="connsiteX4" fmla="*/ 493477 w 1865576"/>
              <a:gd name="connsiteY4" fmla="*/ 1414141 h 2558108"/>
              <a:gd name="connsiteX0" fmla="*/ 1230330 w 1820028"/>
              <a:gd name="connsiteY0" fmla="*/ 1804490 h 2548785"/>
              <a:gd name="connsiteX1" fmla="*/ 5450 w 1820028"/>
              <a:gd name="connsiteY1" fmla="*/ 3474 h 2548785"/>
              <a:gd name="connsiteX2" fmla="*/ 1820028 w 1820028"/>
              <a:gd name="connsiteY2" fmla="*/ 2464512 h 2548785"/>
              <a:gd name="connsiteX3" fmla="*/ 1326054 w 1820028"/>
              <a:gd name="connsiteY3" fmla="*/ 1180709 h 2548785"/>
              <a:gd name="connsiteX4" fmla="*/ 1230330 w 1820028"/>
              <a:gd name="connsiteY4" fmla="*/ 1804490 h 2548785"/>
              <a:gd name="connsiteX0" fmla="*/ 1130947 w 1720645"/>
              <a:gd name="connsiteY0" fmla="*/ 635897 h 1380192"/>
              <a:gd name="connsiteX1" fmla="*/ 6658 w 1720645"/>
              <a:gd name="connsiteY1" fmla="*/ 372644 h 1380192"/>
              <a:gd name="connsiteX2" fmla="*/ 1720645 w 1720645"/>
              <a:gd name="connsiteY2" fmla="*/ 1295919 h 1380192"/>
              <a:gd name="connsiteX3" fmla="*/ 1226671 w 1720645"/>
              <a:gd name="connsiteY3" fmla="*/ 12116 h 1380192"/>
              <a:gd name="connsiteX4" fmla="*/ 1130947 w 1720645"/>
              <a:gd name="connsiteY4" fmla="*/ 635897 h 1380192"/>
              <a:gd name="connsiteX0" fmla="*/ 1628186 w 2217884"/>
              <a:gd name="connsiteY0" fmla="*/ 2220976 h 2965271"/>
              <a:gd name="connsiteX1" fmla="*/ 4816 w 2217884"/>
              <a:gd name="connsiteY1" fmla="*/ 4246 h 2965271"/>
              <a:gd name="connsiteX2" fmla="*/ 2217884 w 2217884"/>
              <a:gd name="connsiteY2" fmla="*/ 2880998 h 2965271"/>
              <a:gd name="connsiteX3" fmla="*/ 1723910 w 2217884"/>
              <a:gd name="connsiteY3" fmla="*/ 1597195 h 2965271"/>
              <a:gd name="connsiteX4" fmla="*/ 1628186 w 2217884"/>
              <a:gd name="connsiteY4" fmla="*/ 2220976 h 2965271"/>
              <a:gd name="connsiteX0" fmla="*/ 1077147 w 2238668"/>
              <a:gd name="connsiteY0" fmla="*/ 2653548 h 2958583"/>
              <a:gd name="connsiteX1" fmla="*/ 25600 w 2238668"/>
              <a:gd name="connsiteY1" fmla="*/ 426 h 2958583"/>
              <a:gd name="connsiteX2" fmla="*/ 2238668 w 2238668"/>
              <a:gd name="connsiteY2" fmla="*/ 2877178 h 2958583"/>
              <a:gd name="connsiteX3" fmla="*/ 1744694 w 2238668"/>
              <a:gd name="connsiteY3" fmla="*/ 1593375 h 2958583"/>
              <a:gd name="connsiteX4" fmla="*/ 1077147 w 2238668"/>
              <a:gd name="connsiteY4" fmla="*/ 2653548 h 2958583"/>
              <a:gd name="connsiteX0" fmla="*/ 1075984 w 2237505"/>
              <a:gd name="connsiteY0" fmla="*/ 2653546 h 2956524"/>
              <a:gd name="connsiteX1" fmla="*/ 24437 w 2237505"/>
              <a:gd name="connsiteY1" fmla="*/ 424 h 2956524"/>
              <a:gd name="connsiteX2" fmla="*/ 2237505 w 2237505"/>
              <a:gd name="connsiteY2" fmla="*/ 2877176 h 2956524"/>
              <a:gd name="connsiteX3" fmla="*/ 1416603 w 2237505"/>
              <a:gd name="connsiteY3" fmla="*/ 1540499 h 2956524"/>
              <a:gd name="connsiteX4" fmla="*/ 1075984 w 2237505"/>
              <a:gd name="connsiteY4" fmla="*/ 2653546 h 2956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7505" h="2956524">
                <a:moveTo>
                  <a:pt x="1075984" y="2653546"/>
                </a:moveTo>
                <a:cubicBezTo>
                  <a:pt x="843956" y="2396867"/>
                  <a:pt x="-169150" y="-36848"/>
                  <a:pt x="24437" y="424"/>
                </a:cubicBezTo>
                <a:cubicBezTo>
                  <a:pt x="218024" y="37696"/>
                  <a:pt x="2237505" y="2407237"/>
                  <a:pt x="2237505" y="2877176"/>
                </a:cubicBezTo>
                <a:cubicBezTo>
                  <a:pt x="2237505" y="3347115"/>
                  <a:pt x="1610190" y="1577771"/>
                  <a:pt x="1416603" y="1540499"/>
                </a:cubicBezTo>
                <a:cubicBezTo>
                  <a:pt x="1223016" y="1503227"/>
                  <a:pt x="1308012" y="2910225"/>
                  <a:pt x="1075984" y="26535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Elipse 2"/>
          <p:cNvSpPr/>
          <p:nvPr/>
        </p:nvSpPr>
        <p:spPr>
          <a:xfrm rot="663394">
            <a:off x="-799493" y="11887568"/>
            <a:ext cx="2692462" cy="2597978"/>
          </a:xfrm>
          <a:custGeom>
            <a:avLst/>
            <a:gdLst>
              <a:gd name="connsiteX0" fmla="*/ 0 w 1320800"/>
              <a:gd name="connsiteY0" fmla="*/ 850900 h 1701800"/>
              <a:gd name="connsiteX1" fmla="*/ 660400 w 1320800"/>
              <a:gd name="connsiteY1" fmla="*/ 0 h 1701800"/>
              <a:gd name="connsiteX2" fmla="*/ 1320800 w 1320800"/>
              <a:gd name="connsiteY2" fmla="*/ 850900 h 1701800"/>
              <a:gd name="connsiteX3" fmla="*/ 660400 w 1320800"/>
              <a:gd name="connsiteY3" fmla="*/ 1701800 h 1701800"/>
              <a:gd name="connsiteX4" fmla="*/ 0 w 1320800"/>
              <a:gd name="connsiteY4" fmla="*/ 850900 h 1701800"/>
              <a:gd name="connsiteX0" fmla="*/ 0 w 1320800"/>
              <a:gd name="connsiteY0" fmla="*/ 857709 h 1734019"/>
              <a:gd name="connsiteX1" fmla="*/ 660400 w 1320800"/>
              <a:gd name="connsiteY1" fmla="*/ 6809 h 1734019"/>
              <a:gd name="connsiteX2" fmla="*/ 1320800 w 1320800"/>
              <a:gd name="connsiteY2" fmla="*/ 1264109 h 1734019"/>
              <a:gd name="connsiteX3" fmla="*/ 660400 w 1320800"/>
              <a:gd name="connsiteY3" fmla="*/ 1708609 h 1734019"/>
              <a:gd name="connsiteX4" fmla="*/ 0 w 1320800"/>
              <a:gd name="connsiteY4" fmla="*/ 857709 h 1734019"/>
              <a:gd name="connsiteX0" fmla="*/ 0 w 1676400"/>
              <a:gd name="connsiteY0" fmla="*/ 857709 h 1734019"/>
              <a:gd name="connsiteX1" fmla="*/ 660400 w 1676400"/>
              <a:gd name="connsiteY1" fmla="*/ 6809 h 1734019"/>
              <a:gd name="connsiteX2" fmla="*/ 1676400 w 1676400"/>
              <a:gd name="connsiteY2" fmla="*/ 1264109 h 1734019"/>
              <a:gd name="connsiteX3" fmla="*/ 660400 w 1676400"/>
              <a:gd name="connsiteY3" fmla="*/ 1708609 h 1734019"/>
              <a:gd name="connsiteX4" fmla="*/ 0 w 1676400"/>
              <a:gd name="connsiteY4" fmla="*/ 857709 h 1734019"/>
              <a:gd name="connsiteX0" fmla="*/ 6455 w 1682855"/>
              <a:gd name="connsiteY0" fmla="*/ 855922 h 1732232"/>
              <a:gd name="connsiteX1" fmla="*/ 412855 w 1682855"/>
              <a:gd name="connsiteY1" fmla="*/ 5022 h 1732232"/>
              <a:gd name="connsiteX2" fmla="*/ 1682855 w 1682855"/>
              <a:gd name="connsiteY2" fmla="*/ 1262322 h 1732232"/>
              <a:gd name="connsiteX3" fmla="*/ 666855 w 1682855"/>
              <a:gd name="connsiteY3" fmla="*/ 1706822 h 1732232"/>
              <a:gd name="connsiteX4" fmla="*/ 6455 w 1682855"/>
              <a:gd name="connsiteY4" fmla="*/ 855922 h 1732232"/>
              <a:gd name="connsiteX0" fmla="*/ 17557 w 2709957"/>
              <a:gd name="connsiteY0" fmla="*/ 894036 h 2461177"/>
              <a:gd name="connsiteX1" fmla="*/ 423957 w 2709957"/>
              <a:gd name="connsiteY1" fmla="*/ 43136 h 2461177"/>
              <a:gd name="connsiteX2" fmla="*/ 2709957 w 2709957"/>
              <a:gd name="connsiteY2" fmla="*/ 2316436 h 2461177"/>
              <a:gd name="connsiteX3" fmla="*/ 677957 w 2709957"/>
              <a:gd name="connsiteY3" fmla="*/ 1744936 h 2461177"/>
              <a:gd name="connsiteX4" fmla="*/ 17557 w 2709957"/>
              <a:gd name="connsiteY4" fmla="*/ 894036 h 2461177"/>
              <a:gd name="connsiteX0" fmla="*/ 302 w 2692702"/>
              <a:gd name="connsiteY0" fmla="*/ 918528 h 2485669"/>
              <a:gd name="connsiteX1" fmla="*/ 609902 w 2692702"/>
              <a:gd name="connsiteY1" fmla="*/ 42228 h 2485669"/>
              <a:gd name="connsiteX2" fmla="*/ 2692702 w 2692702"/>
              <a:gd name="connsiteY2" fmla="*/ 2340928 h 2485669"/>
              <a:gd name="connsiteX3" fmla="*/ 660702 w 2692702"/>
              <a:gd name="connsiteY3" fmla="*/ 1769428 h 2485669"/>
              <a:gd name="connsiteX4" fmla="*/ 302 w 2692702"/>
              <a:gd name="connsiteY4" fmla="*/ 918528 h 2485669"/>
              <a:gd name="connsiteX0" fmla="*/ 178 w 2692578"/>
              <a:gd name="connsiteY0" fmla="*/ 993407 h 2560548"/>
              <a:gd name="connsiteX1" fmla="*/ 609778 w 2692578"/>
              <a:gd name="connsiteY1" fmla="*/ 117107 h 2560548"/>
              <a:gd name="connsiteX2" fmla="*/ 2692578 w 2692578"/>
              <a:gd name="connsiteY2" fmla="*/ 2415807 h 2560548"/>
              <a:gd name="connsiteX3" fmla="*/ 660578 w 2692578"/>
              <a:gd name="connsiteY3" fmla="*/ 1844307 h 2560548"/>
              <a:gd name="connsiteX4" fmla="*/ 178 w 2692578"/>
              <a:gd name="connsiteY4" fmla="*/ 993407 h 2560548"/>
              <a:gd name="connsiteX0" fmla="*/ 142 w 2692542"/>
              <a:gd name="connsiteY0" fmla="*/ 1011904 h 2579045"/>
              <a:gd name="connsiteX1" fmla="*/ 609742 w 2692542"/>
              <a:gd name="connsiteY1" fmla="*/ 135604 h 2579045"/>
              <a:gd name="connsiteX2" fmla="*/ 2692542 w 2692542"/>
              <a:gd name="connsiteY2" fmla="*/ 2434304 h 2579045"/>
              <a:gd name="connsiteX3" fmla="*/ 660542 w 2692542"/>
              <a:gd name="connsiteY3" fmla="*/ 1862804 h 2579045"/>
              <a:gd name="connsiteX4" fmla="*/ 142 w 2692542"/>
              <a:gd name="connsiteY4" fmla="*/ 1011904 h 2579045"/>
              <a:gd name="connsiteX0" fmla="*/ 62 w 2692462"/>
              <a:gd name="connsiteY0" fmla="*/ 1011904 h 2579045"/>
              <a:gd name="connsiteX1" fmla="*/ 685862 w 2692462"/>
              <a:gd name="connsiteY1" fmla="*/ 135604 h 2579045"/>
              <a:gd name="connsiteX2" fmla="*/ 2692462 w 2692462"/>
              <a:gd name="connsiteY2" fmla="*/ 2434304 h 2579045"/>
              <a:gd name="connsiteX3" fmla="*/ 660462 w 2692462"/>
              <a:gd name="connsiteY3" fmla="*/ 1862804 h 2579045"/>
              <a:gd name="connsiteX4" fmla="*/ 62 w 2692462"/>
              <a:gd name="connsiteY4" fmla="*/ 1011904 h 2579045"/>
              <a:gd name="connsiteX0" fmla="*/ 62 w 2692462"/>
              <a:gd name="connsiteY0" fmla="*/ 1030837 h 2597978"/>
              <a:gd name="connsiteX1" fmla="*/ 685862 w 2692462"/>
              <a:gd name="connsiteY1" fmla="*/ 154537 h 2597978"/>
              <a:gd name="connsiteX2" fmla="*/ 2692462 w 2692462"/>
              <a:gd name="connsiteY2" fmla="*/ 2453237 h 2597978"/>
              <a:gd name="connsiteX3" fmla="*/ 660462 w 2692462"/>
              <a:gd name="connsiteY3" fmla="*/ 1881737 h 2597978"/>
              <a:gd name="connsiteX4" fmla="*/ 62 w 2692462"/>
              <a:gd name="connsiteY4" fmla="*/ 1030837 h 2597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62" h="2597978">
                <a:moveTo>
                  <a:pt x="62" y="1030837"/>
                </a:moveTo>
                <a:cubicBezTo>
                  <a:pt x="4295" y="742970"/>
                  <a:pt x="491129" y="-412730"/>
                  <a:pt x="685862" y="154537"/>
                </a:cubicBezTo>
                <a:cubicBezTo>
                  <a:pt x="880595" y="721804"/>
                  <a:pt x="2692462" y="1983298"/>
                  <a:pt x="2692462" y="2453237"/>
                </a:cubicBezTo>
                <a:cubicBezTo>
                  <a:pt x="2692462" y="2923176"/>
                  <a:pt x="1109195" y="2118804"/>
                  <a:pt x="660462" y="1881737"/>
                </a:cubicBezTo>
                <a:cubicBezTo>
                  <a:pt x="211729" y="1644670"/>
                  <a:pt x="-4171" y="1318704"/>
                  <a:pt x="62" y="10308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de cantos arredondados 1"/>
          <p:cNvSpPr/>
          <p:nvPr/>
        </p:nvSpPr>
        <p:spPr>
          <a:xfrm>
            <a:off x="14887" y="6800"/>
            <a:ext cx="9499254" cy="12794800"/>
          </a:xfrm>
          <a:custGeom>
            <a:avLst/>
            <a:gdLst>
              <a:gd name="connsiteX0" fmla="*/ 0 w 9504000"/>
              <a:gd name="connsiteY0" fmla="*/ 1584032 h 12708000"/>
              <a:gd name="connsiteX1" fmla="*/ 1584032 w 9504000"/>
              <a:gd name="connsiteY1" fmla="*/ 0 h 12708000"/>
              <a:gd name="connsiteX2" fmla="*/ 7919968 w 9504000"/>
              <a:gd name="connsiteY2" fmla="*/ 0 h 12708000"/>
              <a:gd name="connsiteX3" fmla="*/ 9504000 w 9504000"/>
              <a:gd name="connsiteY3" fmla="*/ 1584032 h 12708000"/>
              <a:gd name="connsiteX4" fmla="*/ 9504000 w 9504000"/>
              <a:gd name="connsiteY4" fmla="*/ 11123968 h 12708000"/>
              <a:gd name="connsiteX5" fmla="*/ 7919968 w 9504000"/>
              <a:gd name="connsiteY5" fmla="*/ 12708000 h 12708000"/>
              <a:gd name="connsiteX6" fmla="*/ 1584032 w 9504000"/>
              <a:gd name="connsiteY6" fmla="*/ 12708000 h 12708000"/>
              <a:gd name="connsiteX7" fmla="*/ 0 w 9504000"/>
              <a:gd name="connsiteY7" fmla="*/ 11123968 h 12708000"/>
              <a:gd name="connsiteX8" fmla="*/ 0 w 9504000"/>
              <a:gd name="connsiteY8" fmla="*/ 1584032 h 12708000"/>
              <a:gd name="connsiteX0" fmla="*/ 15258 w 9519258"/>
              <a:gd name="connsiteY0" fmla="*/ 1584032 h 12708000"/>
              <a:gd name="connsiteX1" fmla="*/ 710290 w 9519258"/>
              <a:gd name="connsiteY1" fmla="*/ 0 h 12708000"/>
              <a:gd name="connsiteX2" fmla="*/ 7935226 w 9519258"/>
              <a:gd name="connsiteY2" fmla="*/ 0 h 12708000"/>
              <a:gd name="connsiteX3" fmla="*/ 9519258 w 9519258"/>
              <a:gd name="connsiteY3" fmla="*/ 1584032 h 12708000"/>
              <a:gd name="connsiteX4" fmla="*/ 9519258 w 9519258"/>
              <a:gd name="connsiteY4" fmla="*/ 11123968 h 12708000"/>
              <a:gd name="connsiteX5" fmla="*/ 7935226 w 9519258"/>
              <a:gd name="connsiteY5" fmla="*/ 12708000 h 12708000"/>
              <a:gd name="connsiteX6" fmla="*/ 1599290 w 9519258"/>
              <a:gd name="connsiteY6" fmla="*/ 12708000 h 12708000"/>
              <a:gd name="connsiteX7" fmla="*/ 15258 w 9519258"/>
              <a:gd name="connsiteY7" fmla="*/ 11123968 h 12708000"/>
              <a:gd name="connsiteX8" fmla="*/ 15258 w 9519258"/>
              <a:gd name="connsiteY8" fmla="*/ 1584032 h 12708000"/>
              <a:gd name="connsiteX0" fmla="*/ 15258 w 9525949"/>
              <a:gd name="connsiteY0" fmla="*/ 1584032 h 12708000"/>
              <a:gd name="connsiteX1" fmla="*/ 710290 w 9525949"/>
              <a:gd name="connsiteY1" fmla="*/ 0 h 12708000"/>
              <a:gd name="connsiteX2" fmla="*/ 8773426 w 9525949"/>
              <a:gd name="connsiteY2" fmla="*/ 0 h 12708000"/>
              <a:gd name="connsiteX3" fmla="*/ 9519258 w 9525949"/>
              <a:gd name="connsiteY3" fmla="*/ 1584032 h 12708000"/>
              <a:gd name="connsiteX4" fmla="*/ 9519258 w 9525949"/>
              <a:gd name="connsiteY4" fmla="*/ 11123968 h 12708000"/>
              <a:gd name="connsiteX5" fmla="*/ 7935226 w 9525949"/>
              <a:gd name="connsiteY5" fmla="*/ 12708000 h 12708000"/>
              <a:gd name="connsiteX6" fmla="*/ 1599290 w 9525949"/>
              <a:gd name="connsiteY6" fmla="*/ 12708000 h 12708000"/>
              <a:gd name="connsiteX7" fmla="*/ 15258 w 9525949"/>
              <a:gd name="connsiteY7" fmla="*/ 11123968 h 12708000"/>
              <a:gd name="connsiteX8" fmla="*/ 15258 w 9525949"/>
              <a:gd name="connsiteY8" fmla="*/ 1584032 h 12708000"/>
              <a:gd name="connsiteX0" fmla="*/ 15258 w 9525949"/>
              <a:gd name="connsiteY0" fmla="*/ 1584032 h 12708000"/>
              <a:gd name="connsiteX1" fmla="*/ 710290 w 9525949"/>
              <a:gd name="connsiteY1" fmla="*/ 0 h 12708000"/>
              <a:gd name="connsiteX2" fmla="*/ 8773426 w 9525949"/>
              <a:gd name="connsiteY2" fmla="*/ 0 h 12708000"/>
              <a:gd name="connsiteX3" fmla="*/ 9519258 w 9525949"/>
              <a:gd name="connsiteY3" fmla="*/ 1584032 h 12708000"/>
              <a:gd name="connsiteX4" fmla="*/ 9519258 w 9525949"/>
              <a:gd name="connsiteY4" fmla="*/ 11123968 h 12708000"/>
              <a:gd name="connsiteX5" fmla="*/ 8544826 w 9525949"/>
              <a:gd name="connsiteY5" fmla="*/ 12708000 h 12708000"/>
              <a:gd name="connsiteX6" fmla="*/ 1599290 w 9525949"/>
              <a:gd name="connsiteY6" fmla="*/ 12708000 h 12708000"/>
              <a:gd name="connsiteX7" fmla="*/ 15258 w 9525949"/>
              <a:gd name="connsiteY7" fmla="*/ 11123968 h 12708000"/>
              <a:gd name="connsiteX8" fmla="*/ 15258 w 9525949"/>
              <a:gd name="connsiteY8" fmla="*/ 1584032 h 12708000"/>
              <a:gd name="connsiteX0" fmla="*/ 15258 w 9525949"/>
              <a:gd name="connsiteY0" fmla="*/ 1584032 h 12708000"/>
              <a:gd name="connsiteX1" fmla="*/ 710290 w 9525949"/>
              <a:gd name="connsiteY1" fmla="*/ 0 h 12708000"/>
              <a:gd name="connsiteX2" fmla="*/ 8773426 w 9525949"/>
              <a:gd name="connsiteY2" fmla="*/ 0 h 12708000"/>
              <a:gd name="connsiteX3" fmla="*/ 9519258 w 9525949"/>
              <a:gd name="connsiteY3" fmla="*/ 1584032 h 12708000"/>
              <a:gd name="connsiteX4" fmla="*/ 9519258 w 9525949"/>
              <a:gd name="connsiteY4" fmla="*/ 11123968 h 12708000"/>
              <a:gd name="connsiteX5" fmla="*/ 8544826 w 9525949"/>
              <a:gd name="connsiteY5" fmla="*/ 12708000 h 12708000"/>
              <a:gd name="connsiteX6" fmla="*/ 888090 w 9525949"/>
              <a:gd name="connsiteY6" fmla="*/ 12631800 h 12708000"/>
              <a:gd name="connsiteX7" fmla="*/ 15258 w 9525949"/>
              <a:gd name="connsiteY7" fmla="*/ 11123968 h 12708000"/>
              <a:gd name="connsiteX8" fmla="*/ 15258 w 9525949"/>
              <a:gd name="connsiteY8" fmla="*/ 1584032 h 12708000"/>
              <a:gd name="connsiteX0" fmla="*/ 10501 w 9521192"/>
              <a:gd name="connsiteY0" fmla="*/ 1634688 h 12758656"/>
              <a:gd name="connsiteX1" fmla="*/ 730991 w 9521192"/>
              <a:gd name="connsiteY1" fmla="*/ 0 h 12758656"/>
              <a:gd name="connsiteX2" fmla="*/ 8768669 w 9521192"/>
              <a:gd name="connsiteY2" fmla="*/ 50656 h 12758656"/>
              <a:gd name="connsiteX3" fmla="*/ 9514501 w 9521192"/>
              <a:gd name="connsiteY3" fmla="*/ 1634688 h 12758656"/>
              <a:gd name="connsiteX4" fmla="*/ 9514501 w 9521192"/>
              <a:gd name="connsiteY4" fmla="*/ 11174624 h 12758656"/>
              <a:gd name="connsiteX5" fmla="*/ 8540069 w 9521192"/>
              <a:gd name="connsiteY5" fmla="*/ 12758656 h 12758656"/>
              <a:gd name="connsiteX6" fmla="*/ 883333 w 9521192"/>
              <a:gd name="connsiteY6" fmla="*/ 12682456 h 12758656"/>
              <a:gd name="connsiteX7" fmla="*/ 10501 w 9521192"/>
              <a:gd name="connsiteY7" fmla="*/ 11174624 h 12758656"/>
              <a:gd name="connsiteX8" fmla="*/ 10501 w 9521192"/>
              <a:gd name="connsiteY8" fmla="*/ 1634688 h 1275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21192" h="12758656">
                <a:moveTo>
                  <a:pt x="10501" y="1634688"/>
                </a:moveTo>
                <a:cubicBezTo>
                  <a:pt x="10501" y="759851"/>
                  <a:pt x="-143846" y="0"/>
                  <a:pt x="730991" y="0"/>
                </a:cubicBezTo>
                <a:lnTo>
                  <a:pt x="8768669" y="50656"/>
                </a:lnTo>
                <a:cubicBezTo>
                  <a:pt x="9643506" y="50656"/>
                  <a:pt x="9514501" y="759851"/>
                  <a:pt x="9514501" y="1634688"/>
                </a:cubicBezTo>
                <a:lnTo>
                  <a:pt x="9514501" y="11174624"/>
                </a:lnTo>
                <a:cubicBezTo>
                  <a:pt x="9514501" y="12049461"/>
                  <a:pt x="9414906" y="12758656"/>
                  <a:pt x="8540069" y="12758656"/>
                </a:cubicBezTo>
                <a:lnTo>
                  <a:pt x="883333" y="12682456"/>
                </a:lnTo>
                <a:cubicBezTo>
                  <a:pt x="8496" y="12682456"/>
                  <a:pt x="10501" y="12049461"/>
                  <a:pt x="10501" y="11174624"/>
                </a:cubicBezTo>
                <a:lnTo>
                  <a:pt x="10501" y="1634688"/>
                </a:lnTo>
                <a:close/>
              </a:path>
            </a:pathLst>
          </a:custGeom>
          <a:noFill/>
          <a:ln w="139700">
            <a:solidFill>
              <a:srgbClr val="95C5C3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1"/>
          <p:cNvSpPr/>
          <p:nvPr/>
        </p:nvSpPr>
        <p:spPr>
          <a:xfrm>
            <a:off x="14887" y="-18600"/>
            <a:ext cx="9499254" cy="12794800"/>
          </a:xfrm>
          <a:custGeom>
            <a:avLst/>
            <a:gdLst>
              <a:gd name="connsiteX0" fmla="*/ 0 w 9504000"/>
              <a:gd name="connsiteY0" fmla="*/ 1584032 h 12708000"/>
              <a:gd name="connsiteX1" fmla="*/ 1584032 w 9504000"/>
              <a:gd name="connsiteY1" fmla="*/ 0 h 12708000"/>
              <a:gd name="connsiteX2" fmla="*/ 7919968 w 9504000"/>
              <a:gd name="connsiteY2" fmla="*/ 0 h 12708000"/>
              <a:gd name="connsiteX3" fmla="*/ 9504000 w 9504000"/>
              <a:gd name="connsiteY3" fmla="*/ 1584032 h 12708000"/>
              <a:gd name="connsiteX4" fmla="*/ 9504000 w 9504000"/>
              <a:gd name="connsiteY4" fmla="*/ 11123968 h 12708000"/>
              <a:gd name="connsiteX5" fmla="*/ 7919968 w 9504000"/>
              <a:gd name="connsiteY5" fmla="*/ 12708000 h 12708000"/>
              <a:gd name="connsiteX6" fmla="*/ 1584032 w 9504000"/>
              <a:gd name="connsiteY6" fmla="*/ 12708000 h 12708000"/>
              <a:gd name="connsiteX7" fmla="*/ 0 w 9504000"/>
              <a:gd name="connsiteY7" fmla="*/ 11123968 h 12708000"/>
              <a:gd name="connsiteX8" fmla="*/ 0 w 9504000"/>
              <a:gd name="connsiteY8" fmla="*/ 1584032 h 12708000"/>
              <a:gd name="connsiteX0" fmla="*/ 15258 w 9519258"/>
              <a:gd name="connsiteY0" fmla="*/ 1584032 h 12708000"/>
              <a:gd name="connsiteX1" fmla="*/ 710290 w 9519258"/>
              <a:gd name="connsiteY1" fmla="*/ 0 h 12708000"/>
              <a:gd name="connsiteX2" fmla="*/ 7935226 w 9519258"/>
              <a:gd name="connsiteY2" fmla="*/ 0 h 12708000"/>
              <a:gd name="connsiteX3" fmla="*/ 9519258 w 9519258"/>
              <a:gd name="connsiteY3" fmla="*/ 1584032 h 12708000"/>
              <a:gd name="connsiteX4" fmla="*/ 9519258 w 9519258"/>
              <a:gd name="connsiteY4" fmla="*/ 11123968 h 12708000"/>
              <a:gd name="connsiteX5" fmla="*/ 7935226 w 9519258"/>
              <a:gd name="connsiteY5" fmla="*/ 12708000 h 12708000"/>
              <a:gd name="connsiteX6" fmla="*/ 1599290 w 9519258"/>
              <a:gd name="connsiteY6" fmla="*/ 12708000 h 12708000"/>
              <a:gd name="connsiteX7" fmla="*/ 15258 w 9519258"/>
              <a:gd name="connsiteY7" fmla="*/ 11123968 h 12708000"/>
              <a:gd name="connsiteX8" fmla="*/ 15258 w 9519258"/>
              <a:gd name="connsiteY8" fmla="*/ 1584032 h 12708000"/>
              <a:gd name="connsiteX0" fmla="*/ 15258 w 9525949"/>
              <a:gd name="connsiteY0" fmla="*/ 1584032 h 12708000"/>
              <a:gd name="connsiteX1" fmla="*/ 710290 w 9525949"/>
              <a:gd name="connsiteY1" fmla="*/ 0 h 12708000"/>
              <a:gd name="connsiteX2" fmla="*/ 8773426 w 9525949"/>
              <a:gd name="connsiteY2" fmla="*/ 0 h 12708000"/>
              <a:gd name="connsiteX3" fmla="*/ 9519258 w 9525949"/>
              <a:gd name="connsiteY3" fmla="*/ 1584032 h 12708000"/>
              <a:gd name="connsiteX4" fmla="*/ 9519258 w 9525949"/>
              <a:gd name="connsiteY4" fmla="*/ 11123968 h 12708000"/>
              <a:gd name="connsiteX5" fmla="*/ 7935226 w 9525949"/>
              <a:gd name="connsiteY5" fmla="*/ 12708000 h 12708000"/>
              <a:gd name="connsiteX6" fmla="*/ 1599290 w 9525949"/>
              <a:gd name="connsiteY6" fmla="*/ 12708000 h 12708000"/>
              <a:gd name="connsiteX7" fmla="*/ 15258 w 9525949"/>
              <a:gd name="connsiteY7" fmla="*/ 11123968 h 12708000"/>
              <a:gd name="connsiteX8" fmla="*/ 15258 w 9525949"/>
              <a:gd name="connsiteY8" fmla="*/ 1584032 h 12708000"/>
              <a:gd name="connsiteX0" fmla="*/ 15258 w 9525949"/>
              <a:gd name="connsiteY0" fmla="*/ 1584032 h 12708000"/>
              <a:gd name="connsiteX1" fmla="*/ 710290 w 9525949"/>
              <a:gd name="connsiteY1" fmla="*/ 0 h 12708000"/>
              <a:gd name="connsiteX2" fmla="*/ 8773426 w 9525949"/>
              <a:gd name="connsiteY2" fmla="*/ 0 h 12708000"/>
              <a:gd name="connsiteX3" fmla="*/ 9519258 w 9525949"/>
              <a:gd name="connsiteY3" fmla="*/ 1584032 h 12708000"/>
              <a:gd name="connsiteX4" fmla="*/ 9519258 w 9525949"/>
              <a:gd name="connsiteY4" fmla="*/ 11123968 h 12708000"/>
              <a:gd name="connsiteX5" fmla="*/ 8544826 w 9525949"/>
              <a:gd name="connsiteY5" fmla="*/ 12708000 h 12708000"/>
              <a:gd name="connsiteX6" fmla="*/ 1599290 w 9525949"/>
              <a:gd name="connsiteY6" fmla="*/ 12708000 h 12708000"/>
              <a:gd name="connsiteX7" fmla="*/ 15258 w 9525949"/>
              <a:gd name="connsiteY7" fmla="*/ 11123968 h 12708000"/>
              <a:gd name="connsiteX8" fmla="*/ 15258 w 9525949"/>
              <a:gd name="connsiteY8" fmla="*/ 1584032 h 12708000"/>
              <a:gd name="connsiteX0" fmla="*/ 15258 w 9525949"/>
              <a:gd name="connsiteY0" fmla="*/ 1584032 h 12708000"/>
              <a:gd name="connsiteX1" fmla="*/ 710290 w 9525949"/>
              <a:gd name="connsiteY1" fmla="*/ 0 h 12708000"/>
              <a:gd name="connsiteX2" fmla="*/ 8773426 w 9525949"/>
              <a:gd name="connsiteY2" fmla="*/ 0 h 12708000"/>
              <a:gd name="connsiteX3" fmla="*/ 9519258 w 9525949"/>
              <a:gd name="connsiteY3" fmla="*/ 1584032 h 12708000"/>
              <a:gd name="connsiteX4" fmla="*/ 9519258 w 9525949"/>
              <a:gd name="connsiteY4" fmla="*/ 11123968 h 12708000"/>
              <a:gd name="connsiteX5" fmla="*/ 8544826 w 9525949"/>
              <a:gd name="connsiteY5" fmla="*/ 12708000 h 12708000"/>
              <a:gd name="connsiteX6" fmla="*/ 888090 w 9525949"/>
              <a:gd name="connsiteY6" fmla="*/ 12631800 h 12708000"/>
              <a:gd name="connsiteX7" fmla="*/ 15258 w 9525949"/>
              <a:gd name="connsiteY7" fmla="*/ 11123968 h 12708000"/>
              <a:gd name="connsiteX8" fmla="*/ 15258 w 9525949"/>
              <a:gd name="connsiteY8" fmla="*/ 1584032 h 12708000"/>
              <a:gd name="connsiteX0" fmla="*/ 10501 w 9521192"/>
              <a:gd name="connsiteY0" fmla="*/ 1634688 h 12758656"/>
              <a:gd name="connsiteX1" fmla="*/ 730991 w 9521192"/>
              <a:gd name="connsiteY1" fmla="*/ 0 h 12758656"/>
              <a:gd name="connsiteX2" fmla="*/ 8768669 w 9521192"/>
              <a:gd name="connsiteY2" fmla="*/ 50656 h 12758656"/>
              <a:gd name="connsiteX3" fmla="*/ 9514501 w 9521192"/>
              <a:gd name="connsiteY3" fmla="*/ 1634688 h 12758656"/>
              <a:gd name="connsiteX4" fmla="*/ 9514501 w 9521192"/>
              <a:gd name="connsiteY4" fmla="*/ 11174624 h 12758656"/>
              <a:gd name="connsiteX5" fmla="*/ 8540069 w 9521192"/>
              <a:gd name="connsiteY5" fmla="*/ 12758656 h 12758656"/>
              <a:gd name="connsiteX6" fmla="*/ 883333 w 9521192"/>
              <a:gd name="connsiteY6" fmla="*/ 12682456 h 12758656"/>
              <a:gd name="connsiteX7" fmla="*/ 10501 w 9521192"/>
              <a:gd name="connsiteY7" fmla="*/ 11174624 h 12758656"/>
              <a:gd name="connsiteX8" fmla="*/ 10501 w 9521192"/>
              <a:gd name="connsiteY8" fmla="*/ 1634688 h 1275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21192" h="12758656">
                <a:moveTo>
                  <a:pt x="10501" y="1634688"/>
                </a:moveTo>
                <a:cubicBezTo>
                  <a:pt x="10501" y="759851"/>
                  <a:pt x="-143846" y="0"/>
                  <a:pt x="730991" y="0"/>
                </a:cubicBezTo>
                <a:lnTo>
                  <a:pt x="8768669" y="50656"/>
                </a:lnTo>
                <a:cubicBezTo>
                  <a:pt x="9643506" y="50656"/>
                  <a:pt x="9514501" y="759851"/>
                  <a:pt x="9514501" y="1634688"/>
                </a:cubicBezTo>
                <a:lnTo>
                  <a:pt x="9514501" y="11174624"/>
                </a:lnTo>
                <a:cubicBezTo>
                  <a:pt x="9514501" y="12049461"/>
                  <a:pt x="9414906" y="12758656"/>
                  <a:pt x="8540069" y="12758656"/>
                </a:cubicBezTo>
                <a:lnTo>
                  <a:pt x="883333" y="12682456"/>
                </a:lnTo>
                <a:cubicBezTo>
                  <a:pt x="8496" y="12682456"/>
                  <a:pt x="10501" y="12049461"/>
                  <a:pt x="10501" y="11174624"/>
                </a:cubicBezTo>
                <a:lnTo>
                  <a:pt x="10501" y="1634688"/>
                </a:lnTo>
                <a:close/>
              </a:path>
            </a:pathLst>
          </a:custGeom>
          <a:noFill/>
          <a:ln w="139700">
            <a:solidFill>
              <a:srgbClr val="95C5C3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2003458" y="3649143"/>
            <a:ext cx="5551751" cy="2298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2000" algn="ctr">
              <a:lnSpc>
                <a:spcPts val="2800"/>
              </a:lnSpc>
            </a:pPr>
            <a:r>
              <a:rPr lang="pt-BR" sz="3600" dirty="0" smtClean="0">
                <a:effectLst>
                  <a:innerShdw blurRad="114300">
                    <a:prstClr val="black"/>
                  </a:innerShdw>
                </a:effectLst>
                <a:latin typeface="Bodoni MT Condensed" panose="02070606080606020203" pitchFamily="18" charset="0"/>
              </a:rPr>
              <a:t>Por que e</a:t>
            </a:r>
            <a:r>
              <a:rPr lang="pt-BR" sz="3600" spc="-150" dirty="0" smtClean="0">
                <a:effectLst>
                  <a:innerShdw blurRad="114300">
                    <a:prstClr val="black"/>
                  </a:innerShdw>
                </a:effectLst>
                <a:latin typeface="Bodoni MT Condensed" panose="02070606080606020203" pitchFamily="18" charset="0"/>
              </a:rPr>
              <a:t>stá pensando que,  pelo fato de ter errado tantas vezes, não vê caminho da sua conversão?</a:t>
            </a:r>
          </a:p>
          <a:p>
            <a:pPr indent="252000" algn="ctr">
              <a:lnSpc>
                <a:spcPts val="2800"/>
              </a:lnSpc>
            </a:pPr>
            <a:endParaRPr lang="pt-BR" sz="3600" spc="-150" dirty="0" smtClean="0">
              <a:effectLst>
                <a:innerShdw blurRad="114300">
                  <a:prstClr val="black"/>
                </a:innerShdw>
              </a:effectLst>
              <a:latin typeface="Bodoni MT Condensed" panose="02070606080606020203" pitchFamily="18" charset="0"/>
            </a:endParaRPr>
          </a:p>
          <a:p>
            <a:pPr indent="252000" algn="ctr">
              <a:lnSpc>
                <a:spcPts val="2800"/>
              </a:lnSpc>
            </a:pPr>
            <a:r>
              <a:rPr lang="pt-BR" sz="3600" spc="-150" dirty="0" smtClean="0">
                <a:effectLst>
                  <a:innerShdw blurRad="114300">
                    <a:prstClr val="black"/>
                  </a:innerShdw>
                </a:effectLst>
                <a:latin typeface="Bodoni MT Condensed" panose="02070606080606020203" pitchFamily="18" charset="0"/>
              </a:rPr>
              <a:t>Não se atormente com isso.</a:t>
            </a:r>
          </a:p>
          <a:p>
            <a:pPr indent="457200" algn="ctr">
              <a:lnSpc>
                <a:spcPts val="3000"/>
              </a:lnSpc>
            </a:pPr>
            <a:endParaRPr lang="pt-BR" sz="3600" spc="-150" dirty="0">
              <a:effectLst>
                <a:innerShdw blurRad="114300">
                  <a:prstClr val="black"/>
                </a:innerShdw>
              </a:effectLst>
              <a:latin typeface="Bodoni MT Condensed" panose="02070606080606020203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1087" y="8743144"/>
            <a:ext cx="9306913" cy="2657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32000" algn="just">
              <a:lnSpc>
                <a:spcPts val="2800"/>
              </a:lnSpc>
            </a:pPr>
            <a:r>
              <a:rPr lang="pt-BR" sz="3600" spc="-150" dirty="0">
                <a:solidFill>
                  <a:prstClr val="black"/>
                </a:solidFill>
                <a:effectLst>
                  <a:innerShdw blurRad="114300">
                    <a:prstClr val="black"/>
                  </a:innerShdw>
                </a:effectLst>
                <a:latin typeface="Bodoni MT Condensed" panose="02070606080606020203" pitchFamily="18" charset="0"/>
              </a:rPr>
              <a:t>Mire-se no exemplo de um bebê. Ele tenta caminhar. Cai muitas vezes. Tenta de novo. Cai mais vezes. Mas, não desanima, vai tentando até que cais menos e até que não caia mais.</a:t>
            </a:r>
            <a:r>
              <a:rPr lang="pt-BR" sz="4000" spc="-150" dirty="0">
                <a:solidFill>
                  <a:prstClr val="black"/>
                </a:solidFill>
                <a:effectLst>
                  <a:innerShdw blurRad="114300">
                    <a:prstClr val="black"/>
                  </a:innerShdw>
                </a:effectLst>
                <a:latin typeface="Bodoni MT Condensed" panose="02070606080606020203" pitchFamily="18" charset="0"/>
              </a:rPr>
              <a:t> </a:t>
            </a:r>
            <a:r>
              <a:rPr lang="pt-BR" sz="3600" spc="-150" dirty="0">
                <a:solidFill>
                  <a:prstClr val="black"/>
                </a:solidFill>
                <a:effectLst>
                  <a:innerShdw blurRad="114300">
                    <a:prstClr val="black"/>
                  </a:innerShdw>
                </a:effectLst>
                <a:latin typeface="Bodoni MT Condensed" panose="02070606080606020203" pitchFamily="18" charset="0"/>
              </a:rPr>
              <a:t> </a:t>
            </a:r>
          </a:p>
          <a:p>
            <a:pPr indent="432000" algn="just">
              <a:lnSpc>
                <a:spcPts val="2800"/>
              </a:lnSpc>
            </a:pPr>
            <a:r>
              <a:rPr lang="pt-BR" sz="3600" dirty="0" smtClean="0">
                <a:effectLst>
                  <a:innerShdw blurRad="114300">
                    <a:prstClr val="black"/>
                  </a:innerShdw>
                </a:effectLst>
                <a:latin typeface="Bodoni MT Condensed" panose="02070606080606020203" pitchFamily="18" charset="0"/>
              </a:rPr>
              <a:t>Vá procurando caminhar sem cair, você também. Este é o seu verdadeiro destino e o que lhe dará o prêmio de que lutou e venceu por si mesmo.</a:t>
            </a:r>
            <a:endParaRPr lang="pt-BR" sz="3600" spc="-150" dirty="0" smtClean="0">
              <a:effectLst>
                <a:innerShdw blurRad="114300">
                  <a:prstClr val="black"/>
                </a:innerShdw>
              </a:effectLst>
              <a:latin typeface="Bodoni MT Condensed" panose="02070606080606020203" pitchFamily="18" charset="0"/>
            </a:endParaRPr>
          </a:p>
          <a:p>
            <a:pPr indent="457200">
              <a:lnSpc>
                <a:spcPts val="3000"/>
              </a:lnSpc>
            </a:pPr>
            <a:endParaRPr lang="pt-BR" sz="3600" spc="-150" dirty="0">
              <a:effectLst>
                <a:innerShdw blurRad="114300">
                  <a:prstClr val="black"/>
                </a:innerShdw>
              </a:effectLst>
              <a:latin typeface="Bodoni MT Condensed" panose="02070606080606020203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468024" y="2728174"/>
            <a:ext cx="3695243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sz="4000" b="1" i="1" dirty="0" smtClean="0">
                <a:latin typeface="Agency FB" panose="020B0503020202020204" pitchFamily="34" charset="0"/>
              </a:rPr>
              <a:t>“Comece o dia feliz”</a:t>
            </a:r>
            <a:endParaRPr lang="pt-BR" sz="4000" b="1" i="1" dirty="0">
              <a:latin typeface="Agency FB" panose="020B05030202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1808" y="459384"/>
            <a:ext cx="1816765" cy="932769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7475002" y="11007374"/>
            <a:ext cx="1468672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pt-BR" dirty="0">
                <a:solidFill>
                  <a:prstClr val="black"/>
                </a:solidFill>
              </a:rPr>
              <a:t> </a:t>
            </a:r>
            <a:r>
              <a:rPr lang="pt-BR" b="1" i="1" dirty="0">
                <a:solidFill>
                  <a:prstClr val="black"/>
                </a:solidFill>
                <a:latin typeface="Agency FB" panose="020B0503020202020204" pitchFamily="34" charset="0"/>
              </a:rPr>
              <a:t>J. S. Nobre</a:t>
            </a:r>
          </a:p>
        </p:txBody>
      </p:sp>
    </p:spTree>
    <p:extLst>
      <p:ext uri="{BB962C8B-B14F-4D97-AF65-F5344CB8AC3E}">
        <p14:creationId xmlns:p14="http://schemas.microsoft.com/office/powerpoint/2010/main" val="2866780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0"/>
                            </p:stCondLst>
                            <p:childTnLst>
                              <p:par>
                                <p:cTn id="17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7600" y="100000"/>
            <a:ext cx="9432000" cy="12600000"/>
          </a:xfrm>
          <a:prstGeom prst="rect">
            <a:avLst/>
          </a:prstGeom>
          <a:noFill/>
          <a:ln w="184150" cmpd="sng">
            <a:solidFill>
              <a:srgbClr val="B40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harsh" dir="t"/>
          </a:scene3d>
          <a:sp3d extrusionH="76200" contourW="12700">
            <a:extrusionClr>
              <a:srgbClr val="A68440"/>
            </a:extrusionClr>
            <a:contourClr>
              <a:srgbClr val="A6844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1443500" y="1867585"/>
            <a:ext cx="6680200" cy="94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2000">
              <a:lnSpc>
                <a:spcPts val="2800"/>
              </a:lnSpc>
            </a:pPr>
            <a:r>
              <a:rPr lang="pt-BR" sz="3400" dirty="0" smtClean="0">
                <a:latin typeface="Bodoni MT Condensed" panose="02070606080606020203" pitchFamily="18" charset="0"/>
              </a:rPr>
              <a:t>             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Os </a:t>
            </a:r>
            <a:r>
              <a:rPr lang="pt-BR" sz="3600" spc="-150" dirty="0">
                <a:latin typeface="Bodoni MT Condensed" panose="02070606080606020203" pitchFamily="18" charset="0"/>
              </a:rPr>
              <a:t>problemas são indispensáveis </a:t>
            </a:r>
            <a:endParaRPr lang="pt-BR" sz="3600" spc="-150" dirty="0" smtClean="0">
              <a:latin typeface="Bodoni MT Condensed" panose="02070606080606020203" pitchFamily="18" charset="0"/>
            </a:endParaRPr>
          </a:p>
          <a:p>
            <a:pPr indent="252000">
              <a:lnSpc>
                <a:spcPts val="2800"/>
              </a:lnSpc>
            </a:pPr>
            <a:r>
              <a:rPr lang="pt-BR" sz="3600" spc="-150" dirty="0">
                <a:latin typeface="Bodoni MT Condensed" panose="02070606080606020203" pitchFamily="18" charset="0"/>
              </a:rPr>
              <a:t> 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      ao </a:t>
            </a:r>
            <a:r>
              <a:rPr lang="pt-BR" sz="3600" spc="-150" dirty="0">
                <a:latin typeface="Bodoni MT Condensed" panose="02070606080606020203" pitchFamily="18" charset="0"/>
              </a:rPr>
              <a:t>nosso aperfeiçoamento pessoal, mas </a:t>
            </a:r>
            <a:endParaRPr lang="pt-BR" sz="3600" spc="-150" dirty="0" smtClean="0">
              <a:latin typeface="Bodoni MT Condensed" panose="02070606080606020203" pitchFamily="18" charset="0"/>
            </a:endParaRPr>
          </a:p>
          <a:p>
            <a:pPr indent="252000">
              <a:lnSpc>
                <a:spcPts val="2800"/>
              </a:lnSpc>
            </a:pPr>
            <a:r>
              <a:rPr lang="pt-BR" sz="3600" spc="-150" dirty="0">
                <a:latin typeface="Bodoni MT Condensed" panose="02070606080606020203" pitchFamily="18" charset="0"/>
              </a:rPr>
              <a:t> 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   frequentemente </a:t>
            </a:r>
            <a:r>
              <a:rPr lang="pt-BR" sz="3600" spc="-150" dirty="0">
                <a:latin typeface="Bodoni MT Condensed" panose="02070606080606020203" pitchFamily="18" charset="0"/>
              </a:rPr>
              <a:t>não são vistos sob esse prisma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. E </a:t>
            </a:r>
          </a:p>
          <a:p>
            <a:pPr indent="252000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nisto </a:t>
            </a:r>
            <a:r>
              <a:rPr lang="pt-BR" sz="3600" spc="-150" dirty="0">
                <a:latin typeface="Bodoni MT Condensed" panose="02070606080606020203" pitchFamily="18" charset="0"/>
              </a:rPr>
              <a:t>consiste a questão: Imaginamos que é melhor não os possuir, pois exigem esforços que não gostaríamos de fazer.</a:t>
            </a:r>
          </a:p>
          <a:p>
            <a:pPr indent="252000" algn="just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No </a:t>
            </a:r>
            <a:r>
              <a:rPr lang="pt-BR" sz="3600" spc="-150" dirty="0">
                <a:latin typeface="Bodoni MT Condensed" panose="02070606080606020203" pitchFamily="18" charset="0"/>
              </a:rPr>
              <a:t>entanto são os problemas as ferramentas 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que mais </a:t>
            </a:r>
            <a:r>
              <a:rPr lang="pt-BR" sz="3600" spc="-150" dirty="0">
                <a:latin typeface="Bodoni MT Condensed" panose="02070606080606020203" pitchFamily="18" charset="0"/>
              </a:rPr>
              <a:t>nos ensinam, treinam, elevam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. Quando </a:t>
            </a:r>
            <a:r>
              <a:rPr lang="pt-BR" sz="3600" spc="-150" dirty="0">
                <a:latin typeface="Bodoni MT Condensed" panose="02070606080606020203" pitchFamily="18" charset="0"/>
              </a:rPr>
              <a:t>bem entendidos, bem tratados, só fazem bem.</a:t>
            </a:r>
          </a:p>
          <a:p>
            <a:pPr indent="252000" algn="just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Mas</a:t>
            </a:r>
            <a:r>
              <a:rPr lang="pt-BR" sz="3600" spc="-150" dirty="0">
                <a:latin typeface="Bodoni MT Condensed" panose="02070606080606020203" pitchFamily="18" charset="0"/>
              </a:rPr>
              <a:t>, se pensarmos melhor, não há “problemas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”, há </a:t>
            </a:r>
            <a:r>
              <a:rPr lang="pt-BR" sz="3600" spc="-150" dirty="0">
                <a:latin typeface="Bodoni MT Condensed" panose="02070606080606020203" pitchFamily="18" charset="0"/>
              </a:rPr>
              <a:t>questões, situações que, pela nossa inexperiência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, consideramos </a:t>
            </a:r>
            <a:r>
              <a:rPr lang="pt-BR" sz="3600" spc="-150" dirty="0">
                <a:latin typeface="Bodoni MT Condensed" panose="02070606080606020203" pitchFamily="18" charset="0"/>
              </a:rPr>
              <a:t>difíceis – e transformamos em problemas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.</a:t>
            </a:r>
          </a:p>
          <a:p>
            <a:pPr indent="252000" algn="ctr">
              <a:lnSpc>
                <a:spcPts val="2800"/>
              </a:lnSpc>
            </a:pPr>
            <a:r>
              <a:rPr lang="pt-BR" sz="3600" b="1" spc="-150" dirty="0" smtClean="0">
                <a:solidFill>
                  <a:srgbClr val="C00000"/>
                </a:solidFill>
                <a:latin typeface="Bodoni MT Condensed" panose="02070606080606020203" pitchFamily="18" charset="0"/>
              </a:rPr>
              <a:t>Por isso...</a:t>
            </a:r>
          </a:p>
          <a:p>
            <a:pPr indent="252000" algn="just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Está você com um problema?</a:t>
            </a:r>
          </a:p>
          <a:p>
            <a:pPr indent="252000" algn="just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Mas é você mesmo que o faz existir. Se crê poder solucioná-lo, não há o que recear.</a:t>
            </a:r>
          </a:p>
          <a:p>
            <a:pPr indent="252000" algn="just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Confie no seu poder.</a:t>
            </a:r>
          </a:p>
          <a:p>
            <a:pPr indent="252000" algn="just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O aviador, se teme alturas, não põe o avião a voar e perde os benefícios da viagem.</a:t>
            </a:r>
          </a:p>
          <a:p>
            <a:pPr indent="252000" algn="just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Quem foge dos problemas passa pela vida sem viver. Os problemas ajudam você a pensar e lhe deixam experiências. Com as experiências, você vive melhor.</a:t>
            </a:r>
          </a:p>
          <a:p>
            <a:pPr indent="252000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Nada tema.</a:t>
            </a:r>
          </a:p>
          <a:p>
            <a:pPr indent="252000">
              <a:lnSpc>
                <a:spcPts val="2800"/>
              </a:lnSpc>
            </a:pPr>
            <a:r>
              <a:rPr lang="pt-BR" sz="3600" spc="-150" dirty="0" smtClean="0">
                <a:latin typeface="Bodoni MT Condensed" panose="02070606080606020203" pitchFamily="18" charset="0"/>
              </a:rPr>
              <a:t>     O problema que mais o engrandece é o que mais </a:t>
            </a:r>
          </a:p>
          <a:p>
            <a:pPr indent="252000">
              <a:lnSpc>
                <a:spcPts val="2800"/>
              </a:lnSpc>
            </a:pPr>
            <a:r>
              <a:rPr lang="pt-BR" sz="3600" spc="-150" dirty="0">
                <a:latin typeface="Bodoni MT Condensed" panose="02070606080606020203" pitchFamily="18" charset="0"/>
              </a:rPr>
              <a:t> </a:t>
            </a:r>
            <a:r>
              <a:rPr lang="pt-BR" sz="3600" spc="-150" dirty="0" smtClean="0">
                <a:latin typeface="Bodoni MT Condensed" panose="02070606080606020203" pitchFamily="18" charset="0"/>
              </a:rPr>
              <a:t>        exige de você.</a:t>
            </a:r>
          </a:p>
          <a:p>
            <a:pPr indent="457200">
              <a:lnSpc>
                <a:spcPts val="3000"/>
              </a:lnSpc>
            </a:pPr>
            <a:endParaRPr lang="pt-BR" sz="3600" spc="-150" dirty="0">
              <a:latin typeface="Bodoni MT Condensed" panose="02070606080606020203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896927" y="10564099"/>
            <a:ext cx="1795684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dirty="0"/>
              <a:t> </a:t>
            </a:r>
            <a:r>
              <a:rPr lang="pt-BR" i="1" dirty="0" smtClean="0">
                <a:latin typeface="Agency FB" panose="020B0503020202020204" pitchFamily="34" charset="0"/>
              </a:rPr>
              <a:t>Lourival Lopes</a:t>
            </a:r>
          </a:p>
          <a:p>
            <a:pPr algn="ctr">
              <a:lnSpc>
                <a:spcPts val="2500"/>
              </a:lnSpc>
            </a:pPr>
            <a:r>
              <a:rPr lang="pt-BR" i="1" dirty="0" smtClean="0">
                <a:latin typeface="Agency FB" panose="020B0503020202020204" pitchFamily="34" charset="0"/>
              </a:rPr>
              <a:t>“Toques de Luz”</a:t>
            </a:r>
            <a:endParaRPr lang="pt-BR" i="1" dirty="0">
              <a:latin typeface="Agency FB" panose="020B0503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10135" y="7334983"/>
            <a:ext cx="1816765" cy="93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913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0"/>
            <a:ext cx="9324000" cy="9324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6200" y="101600"/>
            <a:ext cx="9432000" cy="12600000"/>
          </a:xfrm>
          <a:prstGeom prst="rect">
            <a:avLst/>
          </a:prstGeom>
          <a:noFill/>
          <a:ln w="184150">
            <a:solidFill>
              <a:schemeClr val="accent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3664568" y="3899017"/>
            <a:ext cx="5504832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4000" algn="just">
              <a:lnSpc>
                <a:spcPts val="28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Mantenha um semblante feliz.</a:t>
            </a:r>
          </a:p>
          <a:p>
            <a:pPr lvl="0" indent="324000" algn="just">
              <a:lnSpc>
                <a:spcPts val="28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Dos seus olhos saem faíscas de amor ou ódio, de paz ou intranquilidade, de alegria ou tristeza.</a:t>
            </a:r>
          </a:p>
          <a:p>
            <a:pPr lvl="0" indent="324000" algn="just">
              <a:lnSpc>
                <a:spcPts val="28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Revele o seu lado positivo, o tanto que você tem para dar em palavras, gestos, camaradagem e amor. Predominando em você pensamentos e as intenções positivas, eles, por uma lei natural, mostrar-se-ão aos outros, felicitando-os.</a:t>
            </a:r>
          </a:p>
          <a:p>
            <a:pPr lvl="0" indent="324000" algn="just">
              <a:lnSpc>
                <a:spcPts val="28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Apresente o que faz feliz os outros e estabeleça uma troca de alegrias e equilíbrios.</a:t>
            </a:r>
          </a:p>
          <a:p>
            <a:pPr lvl="0" indent="324000" algn="just">
              <a:lnSpc>
                <a:spcPts val="2800"/>
              </a:lnSpc>
            </a:pPr>
            <a:endParaRPr lang="pt-BR" sz="3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5600" y="9603400"/>
            <a:ext cx="8813800" cy="825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4000" algn="just">
              <a:lnSpc>
                <a:spcPts val="28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É sábio quem foge da tristeza negativa e da alegria irresponsável.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8835" y="11870431"/>
            <a:ext cx="1816765" cy="93276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649100" y="10277197"/>
            <a:ext cx="2286203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dirty="0"/>
              <a:t> </a:t>
            </a:r>
            <a:r>
              <a:rPr lang="pt-BR" i="1" dirty="0" smtClean="0">
                <a:latin typeface="Agency FB" panose="020B0503020202020204" pitchFamily="34" charset="0"/>
              </a:rPr>
              <a:t>Lourival Lopes</a:t>
            </a:r>
          </a:p>
          <a:p>
            <a:pPr algn="ctr">
              <a:lnSpc>
                <a:spcPts val="2500"/>
              </a:lnSpc>
            </a:pPr>
            <a:r>
              <a:rPr lang="pt-BR" i="1" dirty="0" smtClean="0">
                <a:latin typeface="Agency FB" panose="020B0503020202020204" pitchFamily="34" charset="0"/>
              </a:rPr>
              <a:t>“Sabedoria todo dia”</a:t>
            </a:r>
            <a:endParaRPr lang="pt-BR" i="1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041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7000" r="-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69168" y="3170994"/>
            <a:ext cx="49206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4000" algn="ctr">
              <a:lnSpc>
                <a:spcPts val="3200"/>
              </a:lnSpc>
            </a:pPr>
            <a:r>
              <a:rPr lang="pt-BR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Confiemos em Deus e supliquemos o amparo de Deus; mas se quisermos receber a bênção divina, procuremos esvaziar o coração de tudo aquilo que discorde das nossas petições, a fim de oferecer à benção divina clima de aceitação, base e lugar.</a:t>
            </a:r>
            <a:endParaRPr lang="pt-BR" sz="3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451936" y="7617699"/>
            <a:ext cx="2856872" cy="1054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dirty="0"/>
              <a:t> </a:t>
            </a:r>
            <a:r>
              <a:rPr lang="pt-BR" i="1" dirty="0" smtClean="0">
                <a:latin typeface="Agency FB" panose="020B0503020202020204" pitchFamily="34" charset="0"/>
              </a:rPr>
              <a:t>Francisco Cândido Xavier</a:t>
            </a:r>
          </a:p>
          <a:p>
            <a:pPr algn="ctr">
              <a:lnSpc>
                <a:spcPts val="2500"/>
              </a:lnSpc>
            </a:pPr>
            <a:r>
              <a:rPr lang="pt-BR" i="1" dirty="0" smtClean="0">
                <a:latin typeface="Agency FB" panose="020B0503020202020204" pitchFamily="34" charset="0"/>
              </a:rPr>
              <a:t>“Palavras de Luz”, </a:t>
            </a:r>
          </a:p>
          <a:p>
            <a:pPr algn="ctr">
              <a:lnSpc>
                <a:spcPts val="2500"/>
              </a:lnSpc>
            </a:pPr>
            <a:r>
              <a:rPr lang="pt-BR" i="1" dirty="0">
                <a:latin typeface="Agency FB" panose="020B0503020202020204" pitchFamily="34" charset="0"/>
              </a:rPr>
              <a:t>p</a:t>
            </a:r>
            <a:r>
              <a:rPr lang="pt-BR" i="1" dirty="0" smtClean="0">
                <a:latin typeface="Agency FB" panose="020B0503020202020204" pitchFamily="34" charset="0"/>
              </a:rPr>
              <a:t>elo espírito de Emmanuel</a:t>
            </a:r>
            <a:endParaRPr lang="pt-BR" i="1" dirty="0">
              <a:latin typeface="Agency FB" panose="020B0503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7600" y="100000"/>
            <a:ext cx="9432000" cy="12600000"/>
          </a:xfrm>
          <a:prstGeom prst="rect">
            <a:avLst/>
          </a:prstGeom>
          <a:noFill/>
          <a:ln w="184150" cmpd="sng">
            <a:gradFill>
              <a:gsLst>
                <a:gs pos="40000">
                  <a:srgbClr val="A68440"/>
                </a:gs>
                <a:gs pos="54000">
                  <a:schemeClr val="accent4">
                    <a:lumMod val="75000"/>
                  </a:schemeClr>
                </a:gs>
                <a:gs pos="72000">
                  <a:srgbClr val="A68440"/>
                </a:gs>
              </a:gsLst>
              <a:lin ang="5400000" scaled="1"/>
            </a:gra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harsh" dir="t"/>
          </a:scene3d>
          <a:sp3d extrusionH="76200" contourW="12700">
            <a:extrusionClr>
              <a:srgbClr val="A68440"/>
            </a:extrusionClr>
            <a:contourClr>
              <a:srgbClr val="A6844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08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3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45284" y="300335"/>
            <a:ext cx="825591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6000" b="1" cap="none" spc="0" dirty="0" smtClean="0">
                <a:ln w="57150">
                  <a:solidFill>
                    <a:srgbClr val="99FF33"/>
                  </a:solidFill>
                  <a:prstDash val="solid"/>
                </a:ln>
                <a:noFill/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</a:effectLst>
                <a:latin typeface="Arial Black" panose="020B0A04020102020204" pitchFamily="34" charset="0"/>
              </a:rPr>
              <a:t>CADERNO </a:t>
            </a:r>
          </a:p>
          <a:p>
            <a:r>
              <a:rPr lang="pt-BR" sz="6000" b="1" cap="none" spc="0" dirty="0" smtClean="0">
                <a:ln w="57150">
                  <a:solidFill>
                    <a:srgbClr val="99FF33"/>
                  </a:solidFill>
                  <a:prstDash val="solid"/>
                </a:ln>
                <a:noFill/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</a:effectLst>
                <a:latin typeface="Arial Black" panose="020B0A04020102020204" pitchFamily="34" charset="0"/>
              </a:rPr>
              <a:t>           BENFAZEJO</a:t>
            </a:r>
            <a:endParaRPr lang="pt-BR" sz="6000" b="1" cap="none" spc="0" dirty="0">
              <a:ln w="57150">
                <a:solidFill>
                  <a:srgbClr val="99FF33"/>
                </a:solidFill>
                <a:prstDash val="solid"/>
              </a:ln>
              <a:noFill/>
              <a:effectLst>
                <a:glow rad="63500">
                  <a:schemeClr val="accent1">
                    <a:satMod val="175000"/>
                    <a:alpha val="40000"/>
                  </a:schemeClr>
                </a:glow>
                <a:innerShdw blurRad="114300">
                  <a:prstClr val="black"/>
                </a:inn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49999" y="5291830"/>
            <a:ext cx="2734592" cy="1404000"/>
          </a:xfrm>
          <a:prstGeom prst="rect">
            <a:avLst/>
          </a:prstGeom>
          <a:ln w="3175">
            <a:noFill/>
          </a:ln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6607" y="11985052"/>
            <a:ext cx="4554893" cy="612000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76200" y="101600"/>
            <a:ext cx="9432000" cy="12600000"/>
          </a:xfrm>
          <a:prstGeom prst="rect">
            <a:avLst/>
          </a:prstGeom>
          <a:noFill/>
          <a:ln w="184150">
            <a:solidFill>
              <a:schemeClr val="accent6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4052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mph" presetSubtype="2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E638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5193</TotalTime>
  <Words>1119</Words>
  <Application>Microsoft Office PowerPoint</Application>
  <PresentationFormat>Papel A3 (297x420 mm)</PresentationFormat>
  <Paragraphs>97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20" baseType="lpstr">
      <vt:lpstr>Agency FB</vt:lpstr>
      <vt:lpstr>Arial</vt:lpstr>
      <vt:lpstr>Arial Black</vt:lpstr>
      <vt:lpstr>Arial Narrow</vt:lpstr>
      <vt:lpstr>Bodoni MT Condensed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Suely Heckler</dc:creator>
  <cp:lastModifiedBy>Suely Heckler</cp:lastModifiedBy>
  <cp:revision>445</cp:revision>
  <dcterms:created xsi:type="dcterms:W3CDTF">2016-06-03T23:10:30Z</dcterms:created>
  <dcterms:modified xsi:type="dcterms:W3CDTF">2016-11-04T17:36:35Z</dcterms:modified>
</cp:coreProperties>
</file>