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08E-AA27-49BF-9A5C-8AC912787F54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1C9F-9F2F-4360-B91F-B406E9C07B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902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08E-AA27-49BF-9A5C-8AC912787F54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1C9F-9F2F-4360-B91F-B406E9C07B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88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08E-AA27-49BF-9A5C-8AC912787F54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1C9F-9F2F-4360-B91F-B406E9C07B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8960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08E-AA27-49BF-9A5C-8AC912787F54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1C9F-9F2F-4360-B91F-B406E9C07B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708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08E-AA27-49BF-9A5C-8AC912787F54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1C9F-9F2F-4360-B91F-B406E9C07B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0757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08E-AA27-49BF-9A5C-8AC912787F54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1C9F-9F2F-4360-B91F-B406E9C07B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789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08E-AA27-49BF-9A5C-8AC912787F54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1C9F-9F2F-4360-B91F-B406E9C07B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421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08E-AA27-49BF-9A5C-8AC912787F54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1C9F-9F2F-4360-B91F-B406E9C07B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535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08E-AA27-49BF-9A5C-8AC912787F54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1C9F-9F2F-4360-B91F-B406E9C07B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767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08E-AA27-49BF-9A5C-8AC912787F54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1C9F-9F2F-4360-B91F-B406E9C07B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07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A308E-AA27-49BF-9A5C-8AC912787F54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1C9F-9F2F-4360-B91F-B406E9C07B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936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A308E-AA27-49BF-9A5C-8AC912787F54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0E1C9F-9F2F-4360-B91F-B406E9C07B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2617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kaoma11@ig.com.br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" y="0"/>
            <a:ext cx="5052874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055338" y="4005064"/>
            <a:ext cx="3167855" cy="230832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TEMOS </a:t>
            </a:r>
          </a:p>
          <a:p>
            <a:pPr algn="ctr"/>
            <a:r>
              <a:rPr lang="pt-BR" sz="7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JESUS</a:t>
            </a:r>
            <a:endParaRPr lang="pt-BR" sz="7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6" name="instrumental (um certo galile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42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5052874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976644" y="1166842"/>
            <a:ext cx="4032448" cy="475514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Desaba o Velho Mundo em treva densa</a:t>
            </a:r>
          </a:p>
          <a:p>
            <a:pPr>
              <a:spcBef>
                <a:spcPts val="600"/>
              </a:spcBef>
            </a:pP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 guerra, como lobo carniceiro,</a:t>
            </a:r>
          </a:p>
          <a:p>
            <a:pPr>
              <a:spcBef>
                <a:spcPts val="600"/>
              </a:spcBef>
            </a:pP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Ameaça a verdade e humilha a crença,</a:t>
            </a:r>
          </a:p>
          <a:p>
            <a:pPr>
              <a:spcBef>
                <a:spcPts val="600"/>
              </a:spcBef>
            </a:pP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torturas de um novo cativeiro.</a:t>
            </a:r>
          </a:p>
          <a:p>
            <a:endParaRPr lang="pt-BR" sz="3200" dirty="0" smtClean="0"/>
          </a:p>
        </p:txBody>
      </p:sp>
    </p:spTree>
    <p:extLst>
      <p:ext uri="{BB962C8B-B14F-4D97-AF65-F5344CB8AC3E}">
        <p14:creationId xmlns:p14="http://schemas.microsoft.com/office/powerpoint/2010/main" val="217979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" y="0"/>
            <a:ext cx="5052874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950187" y="966369"/>
            <a:ext cx="4032448" cy="475514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vós, no turbilhão da sombra imensa,</a:t>
            </a:r>
          </a:p>
          <a:p>
            <a:pPr>
              <a:spcBef>
                <a:spcPts val="600"/>
              </a:spcBef>
            </a:pP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Tendes convosco o Excelso Companheiro,</a:t>
            </a:r>
          </a:p>
          <a:p>
            <a:pPr>
              <a:spcBef>
                <a:spcPts val="600"/>
              </a:spcBef>
            </a:pP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ama o trabalho e esquece a recompensa</a:t>
            </a:r>
          </a:p>
          <a:p>
            <a:pPr>
              <a:spcBef>
                <a:spcPts val="600"/>
              </a:spcBef>
            </a:pP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serviço do bem ao mundo inteiro.</a:t>
            </a:r>
          </a:p>
          <a:p>
            <a:endParaRPr lang="pt-BR" sz="3200" dirty="0" smtClean="0"/>
          </a:p>
        </p:txBody>
      </p:sp>
    </p:spTree>
    <p:extLst>
      <p:ext uri="{BB962C8B-B14F-4D97-AF65-F5344CB8AC3E}">
        <p14:creationId xmlns:p14="http://schemas.microsoft.com/office/powerpoint/2010/main" val="21284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" y="0"/>
            <a:ext cx="5052874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033491" y="1268760"/>
            <a:ext cx="4032448" cy="418576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endParaRPr lang="pt-BR" sz="3200" dirty="0" smtClean="0"/>
          </a:p>
          <a:p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Eis que a Terra tem crimes e tiranos,</a:t>
            </a:r>
          </a:p>
          <a:p>
            <a:pPr>
              <a:spcBef>
                <a:spcPts val="600"/>
              </a:spcBef>
            </a:pP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Ambições, desvarios, desenganos,</a:t>
            </a:r>
          </a:p>
          <a:p>
            <a:pPr>
              <a:spcBef>
                <a:spcPts val="600"/>
              </a:spcBef>
            </a:pP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Asperezas dos homens da caverna;</a:t>
            </a:r>
          </a:p>
          <a:p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883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" y="0"/>
            <a:ext cx="5052874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044890" y="1772816"/>
            <a:ext cx="4032448" cy="320087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vós tendes Jesus em cada dia.</a:t>
            </a:r>
          </a:p>
          <a:p>
            <a:pPr>
              <a:spcBef>
                <a:spcPts val="600"/>
              </a:spcBef>
            </a:pP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Trabalhemos na dor ou na alegria,</a:t>
            </a:r>
          </a:p>
          <a:p>
            <a:pPr>
              <a:spcBef>
                <a:spcPts val="600"/>
              </a:spcBef>
            </a:pP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conquista de luz da Vida Eterna.</a:t>
            </a:r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9633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" y="0"/>
            <a:ext cx="5052874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044890" y="962581"/>
            <a:ext cx="4032448" cy="489364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Créditos</a:t>
            </a:r>
            <a:b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Temos Jesus – Chico Xavier – Espírito Abel Gomes</a:t>
            </a:r>
          </a:p>
          <a:p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</a:t>
            </a:r>
            <a:b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Internet.</a:t>
            </a:r>
            <a:b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Um Certo Galileu</a:t>
            </a:r>
          </a:p>
          <a:p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KAOMA SLIDES  (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kaoma@sergrasan.com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t-BR" sz="20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  </a:t>
            </a:r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</a:t>
            </a:r>
            <a:endParaRPr lang="pt-BR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444208" y="6453336"/>
            <a:ext cx="13696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(ENTER PARA SAIR)</a:t>
            </a:r>
            <a:endParaRPr lang="pt-BR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264728" y="6637992"/>
            <a:ext cx="8066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9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(09/01/2013)</a:t>
            </a:r>
            <a:endParaRPr lang="pt-BR" sz="9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310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116</Words>
  <Application>Microsoft Office PowerPoint</Application>
  <PresentationFormat>Apresentação na tela (4:3)</PresentationFormat>
  <Paragraphs>24</Paragraphs>
  <Slides>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Suely</dc:creator>
  <cp:lastModifiedBy>Usuário do Windows</cp:lastModifiedBy>
  <cp:revision>16</cp:revision>
  <dcterms:created xsi:type="dcterms:W3CDTF">2013-01-09T03:39:21Z</dcterms:created>
  <dcterms:modified xsi:type="dcterms:W3CDTF">2016-12-14T19:54:38Z</dcterms:modified>
</cp:coreProperties>
</file>