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10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97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5335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180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58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592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37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78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903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867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085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6700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1DBAC-68AD-42C0-89E1-DF38BBE886A8}" type="datetimeFigureOut">
              <a:rPr lang="pt-BR" smtClean="0"/>
              <a:t>20/04/2016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87EBB-6CA2-4F7F-AA73-A2AF10FA7A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29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Sarah_Connor_-_Halleluja_Live_-_Für_Haiti[baixavideos.com.br]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000" end="182110.93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7504" y="5366274"/>
            <a:ext cx="3551100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Below"/>
              <a:lightRig rig="threePt" dir="t"/>
            </a:scene3d>
          </a:bodyPr>
          <a:lstStyle/>
          <a:p>
            <a:pPr algn="ctr">
              <a:lnSpc>
                <a:spcPts val="5400"/>
              </a:lnSpc>
            </a:pPr>
            <a:r>
              <a:rPr lang="pt-BR" sz="7200" b="1" cap="none" spc="0" dirty="0" smtClean="0">
                <a:ln w="900" cmpd="sng">
                  <a:solidFill>
                    <a:schemeClr val="accent5">
                      <a:lumMod val="60000"/>
                      <a:lumOff val="40000"/>
                      <a:alpha val="550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VISÃO </a:t>
            </a:r>
          </a:p>
          <a:p>
            <a:pPr algn="ctr">
              <a:lnSpc>
                <a:spcPts val="5400"/>
              </a:lnSpc>
            </a:pPr>
            <a:r>
              <a:rPr lang="pt-BR" sz="7200" b="1" cap="none" spc="0" dirty="0" smtClean="0">
                <a:ln w="900" cmpd="sng">
                  <a:solidFill>
                    <a:schemeClr val="accent5">
                      <a:lumMod val="60000"/>
                      <a:lumOff val="40000"/>
                      <a:alpha val="550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 </a:t>
            </a:r>
            <a:r>
              <a:rPr lang="pt-BR" sz="7200" b="1" cap="none" spc="0" dirty="0" smtClean="0">
                <a:ln w="900" cmpd="sng">
                  <a:solidFill>
                    <a:schemeClr val="accent5">
                      <a:lumMod val="60000"/>
                      <a:lumOff val="40000"/>
                      <a:alpha val="550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DEUS</a:t>
            </a:r>
            <a:endParaRPr lang="pt-BR" sz="7200" b="1" cap="none" spc="0" dirty="0">
              <a:ln w="900" cmpd="sng">
                <a:solidFill>
                  <a:schemeClr val="accent5">
                    <a:lumMod val="60000"/>
                    <a:lumOff val="40000"/>
                    <a:alpha val="55000"/>
                  </a:scheme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577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43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0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813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02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59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77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14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2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76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67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03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73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56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56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97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619672" y="908720"/>
            <a:ext cx="6120680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Créditos</a:t>
            </a:r>
          </a:p>
          <a:p>
            <a:pPr marL="342900" indent="-342900" fontAlgn="base">
              <a:buFontTx/>
              <a:buChar char="-"/>
            </a:pP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fontAlgn="base">
              <a:lnSpc>
                <a:spcPts val="1800"/>
              </a:lnSpc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		</a:t>
            </a:r>
          </a:p>
          <a:p>
            <a:pPr fontAlgn="base">
              <a:lnSpc>
                <a:spcPts val="1800"/>
              </a:lnSpc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Imagens</a:t>
            </a: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: </a:t>
            </a:r>
            <a:endParaRPr lang="pt-B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1" fontAlgn="base">
              <a:lnSpc>
                <a:spcPts val="1800"/>
              </a:lnSpc>
            </a:pPr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Kaoma Slides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fontAlgn="base">
              <a:lnSpc>
                <a:spcPts val="1800"/>
              </a:lnSpc>
            </a:pP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2" fontAlgn="base">
              <a:lnSpc>
                <a:spcPts val="1800"/>
              </a:lnSpc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Música</a:t>
            </a: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: </a:t>
            </a:r>
            <a:r>
              <a:rPr lang="pt-B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	</a:t>
            </a:r>
            <a:endParaRPr lang="pt-B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3" fontAlgn="base">
              <a:lnSpc>
                <a:spcPts val="1800"/>
              </a:lnSpc>
            </a:pP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Sarah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Connor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-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Halleluja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3" fontAlgn="base">
              <a:lnSpc>
                <a:spcPts val="1800"/>
              </a:lnSpc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4" fontAlgn="base">
              <a:lnSpc>
                <a:spcPts val="1800"/>
              </a:lnSpc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 Formatação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:  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4" fontAlgn="base">
              <a:lnSpc>
                <a:spcPts val="1800"/>
              </a:lnSpc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      </a:t>
            </a:r>
            <a:r>
              <a:rPr lang="pt-BR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Aléa</a:t>
            </a:r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Espírita</a:t>
            </a:r>
          </a:p>
          <a:p>
            <a:pPr lvl="5" fontAlgn="base">
              <a:lnSpc>
                <a:spcPts val="1800"/>
              </a:lnSpc>
            </a:pPr>
            <a:r>
              <a:rPr lang="pt-BR" sz="1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silvakaoma@gmail.com</a:t>
            </a:r>
            <a:endParaRPr lang="pt-BR" sz="1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3" fontAlgn="base">
              <a:lnSpc>
                <a:spcPts val="1800"/>
              </a:lnSpc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  <a:p>
            <a:pPr lvl="5" fontAlgn="base">
              <a:lnSpc>
                <a:spcPts val="1800"/>
              </a:lnSpc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        Divulgação </a:t>
            </a: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:  </a:t>
            </a:r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</a:p>
          <a:p>
            <a:pPr lvl="4" fontAlgn="base">
              <a:lnSpc>
                <a:spcPts val="1800"/>
              </a:lnSpc>
            </a:pPr>
            <a:r>
              <a:rPr 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</a:t>
            </a:r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            www.sergrasan.com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8582">
            <a:off x="3429107" y="928593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2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">
        <p14:warp dir="in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400"/>
                            </p:stCondLst>
                            <p:childTnLst>
                              <p:par>
                                <p:cTn id="9" presetID="53" presetClass="entr" presetSubtype="16" repeatCount="3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5</Words>
  <Application>Microsoft Office PowerPoint</Application>
  <PresentationFormat>Apresentação na tela (4:3)</PresentationFormat>
  <Paragraphs>17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1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Eugenio Heckler</dc:creator>
  <cp:lastModifiedBy>Suely Heckler</cp:lastModifiedBy>
  <cp:revision>19</cp:revision>
  <dcterms:created xsi:type="dcterms:W3CDTF">2014-08-17T15:19:43Z</dcterms:created>
  <dcterms:modified xsi:type="dcterms:W3CDTF">2016-04-20T20:38:59Z</dcterms:modified>
</cp:coreProperties>
</file>