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h98LUWh8kP3EDacmlzsmg==" hashData="zXbj0H6Drvg+sDFo0/54w0Pd4ZT4TBlT2ZE3K+jBXMCqGkU0CnDwOEEFVvuirh/eAcVleINdsVYIIgKavBfm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63" d="100"/>
          <a:sy n="63" d="100"/>
        </p:scale>
        <p:origin x="9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7898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285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44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1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406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5239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19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532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4369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1558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78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17A0A-A7EB-491C-BDC9-CA5D408B976C}" type="datetimeFigureOut">
              <a:rPr lang="pt-BR" smtClean="0"/>
              <a:t>19/02/2014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71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13.jpg"/><Relationship Id="rId7" Type="http://schemas.openxmlformats.org/officeDocument/2006/relationships/hyperlink" Target="mailto:www.sergrasan.com/ahlibonisilides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leticiathoompson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424514" y="275665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308433" y="454997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54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898251" y="4670033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544926" y="5346412"/>
            <a:ext cx="36888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Letícia </a:t>
            </a:r>
            <a:r>
              <a:rPr lang="pt-BR" sz="32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Thompson</a:t>
            </a:r>
            <a:endParaRPr lang="pt-BR" sz="32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577886" y="601488"/>
            <a:ext cx="3877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ESTRELAS</a:t>
            </a:r>
            <a:endParaRPr lang="pt-BR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5790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34">
        <p:sndAc>
          <p:stSnd loop="1">
            <p:snd r:embed="rId2" name="Enrique_Chia - si_el_amor_se_va[1].wav"/>
          </p:stSnd>
        </p:sndAc>
      </p:transition>
    </mc:Choice>
    <mc:Fallback xmlns="">
      <p:transition advTm="8534">
        <p:sndAc>
          <p:stSnd loop="1">
            <p:snd r:embed="rId4" name="Enrique_Chia - si_el_amor_se_va[1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glow>
              <a:schemeClr val="tx1"/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630865" y="546448"/>
            <a:ext cx="109302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Quando um sonho se torna realidade, 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 gente nem acredita. 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sabe se chora, se ri ou se grita. 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Se belisca. 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Abre e fecha os olhos.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Apalpa.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778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921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909">
        <p15:prstTrans prst="peelOff"/>
      </p:transition>
    </mc:Choice>
    <mc:Fallback xmlns="">
      <p:transition spd="slow" advTm="199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18214" y="3811012"/>
            <a:ext cx="113555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Talvez esteja dentro da </a:t>
            </a:r>
            <a:r>
              <a:rPr lang="pt-BR" sz="3200" dirty="0" smtClean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nossa  natureza </a:t>
            </a: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/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acreditar na </a:t>
            </a:r>
            <a:r>
              <a:rPr lang="pt-BR" sz="3200" dirty="0" smtClean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realização dos </a:t>
            </a: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próprios sonhos.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Uma natureza pessimista.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 gente espera, certo, 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no fundo não acredita. </a:t>
            </a:r>
            <a:br>
              <a:rPr lang="pt-BR" sz="3200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778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21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3587">
        <p15:prstTrans prst="peelOff"/>
      </p:transition>
    </mc:Choice>
    <mc:Fallback xmlns="">
      <p:transition spd="slow" advTm="235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64820" y="3811012"/>
            <a:ext cx="112623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Olhamos para eles como olhamos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para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arco-íris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as estrelas: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lindos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, encantadores,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maravilhosos e inatingíveis.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gostamos de olhar,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mesmo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cientes de que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nunca poderemos tocá-los.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468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7023">
        <p15:prstTrans prst="peelOff"/>
      </p:transition>
    </mc:Choice>
    <mc:Fallback xmlns="">
      <p:transition spd="slow" advTm="270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3360" y="3318570"/>
            <a:ext cx="11765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 fato de existirem já é um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encanto e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um milagre Divino.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 satisfazemos.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justamente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porque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acreditamos,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corremos atrás, não construímos,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tentamos.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Olhamos para o que outros conseguem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nos dizemos que eles têm muita sorte.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/>
            </a:r>
            <a:b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177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5000">
        <p15:prstTrans prst="peelOff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0040" y="3811012"/>
            <a:ext cx="112928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nos incluímos nessa categoria.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se um dia resolvemos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pegar as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sete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cores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do arco-íris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trazer pra realidade das nossas vidas,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veremos que nós também temos muita sorte,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nós também podemos.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397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423">
        <p15:prstTrans prst="peelOff"/>
      </p:transition>
    </mc:Choice>
    <mc:Fallback xmlns="">
      <p:transition spd="slow" advTm="304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718969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9060" y="4142706"/>
            <a:ext cx="11993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Se aproveitamos o brilho das estrelas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para iluminar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nosso caminho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nos cegar,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veremos que teremos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uma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caminhada mais nítida.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Só vivemos de cinza por opção,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pois a vida é colorida, é intensa.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489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4413">
        <p15:prstTrans prst="peelOff"/>
      </p:transition>
    </mc:Choice>
    <mc:Fallback xmlns="">
      <p:transition spd="slow" advTm="244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31427" y="1546215"/>
            <a:ext cx="100736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Vamos olhá-la com olhos nus.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Tocá-la.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Vivê-la.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Amá-la. </a:t>
            </a:r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/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Correr atrás do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desejamos e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esticar os braços até alcançarmos.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947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498">
        <p15:prstTrans prst="peelOff"/>
      </p:transition>
    </mc:Choice>
    <mc:Fallback xmlns="">
      <p:transition spd="slow" advTm="19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0"/>
                            </p:stCondLst>
                            <p:childTnLst>
                              <p:par>
                                <p:cTn id="1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183" y="0"/>
            <a:ext cx="744033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/>
          <p:cNvSpPr/>
          <p:nvPr/>
        </p:nvSpPr>
        <p:spPr>
          <a:xfrm>
            <a:off x="2209234" y="4303455"/>
            <a:ext cx="79552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Subir escadas, transpor barreiras.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Lutar pelo que nos realizará.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Brigar, se for preciso.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Chorar, mas de pé.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682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185">
        <p15:prstTrans prst="peelOff"/>
      </p:transition>
    </mc:Choice>
    <mc:Fallback xmlns="">
      <p:transition spd="slow" advTm="191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00"/>
                            </p:stCondLst>
                            <p:childTnLst>
                              <p:par>
                                <p:cTn id="1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19133" y="4303455"/>
            <a:ext cx="10896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Talvez assim a gente não se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surpreenda tanto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quando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nossa mão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atingir, mesmo se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timidamente, uma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das cores do arco-íris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ou a ponta de uma estrela.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84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8697">
        <p15:prstTrans prst="peelOff"/>
      </p:transition>
    </mc:Choice>
    <mc:Fallback xmlns="">
      <p:transition spd="slow" advTm="286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83920" y="3080265"/>
            <a:ext cx="104241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Talvez outros se surpreendam. </a:t>
            </a:r>
            <a:br>
              <a:rPr lang="pt-BR" sz="3200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nós não. </a:t>
            </a:r>
            <a:br>
              <a:rPr lang="pt-BR" sz="3200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Porque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acreditamos. </a:t>
            </a:r>
            <a:b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Porque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bem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nosso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íntimo sabíamos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o caminho poderia ser longo, 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</a:t>
            </a:r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um dia chegaríamos lá. </a:t>
            </a: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360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1714">
        <p15:prstTrans prst="peelOff"/>
      </p:transition>
    </mc:Choice>
    <mc:Fallback xmlns="">
      <p:transition spd="slow" advTm="217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" y="0"/>
            <a:ext cx="12191999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3935" y="-362844"/>
            <a:ext cx="1048512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Créditos</a:t>
            </a:r>
          </a:p>
          <a:p>
            <a:pPr algn="ctr"/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Texto: Letícia Thompson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  <a:hlinkClick r:id="rId4"/>
              </a:rPr>
              <a:t>www.leticiathoompson.net</a:t>
            </a:r>
            <a:endParaRPr lang="pt-BR" sz="28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endParaRPr lang="pt-BR" sz="28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Formatação: Altiva Helena Silva Liboni – Franca SP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Imagens: Internet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Música: Enrique Chia – Se </a:t>
            </a:r>
            <a:r>
              <a:rPr lang="pt-BR" sz="3200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el</a:t>
            </a:r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 amor se </a:t>
            </a:r>
            <a:r>
              <a:rPr lang="pt-BR" sz="3200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va</a:t>
            </a:r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 </a:t>
            </a:r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Visite os sites: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  <a:hlinkClick r:id="rId5"/>
              </a:rPr>
              <a:t>www.sergrasan.com</a:t>
            </a:r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  <a:hlinkClick r:id="rId6"/>
              </a:rPr>
              <a:t>www.sergrasan.com/altivahelenaslides</a:t>
            </a:r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www.sergrasan.com/ahlibonislides</a:t>
            </a: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950" y="823912"/>
            <a:ext cx="495300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3990" y="823912"/>
            <a:ext cx="495300" cy="4857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8150" y="338137"/>
            <a:ext cx="495300" cy="4857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3259" y="338136"/>
            <a:ext cx="495300" cy="4857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770" y="3504217"/>
            <a:ext cx="495300" cy="4857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3700" y="581024"/>
            <a:ext cx="495300" cy="4857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431" y="338135"/>
            <a:ext cx="495300" cy="485775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891855" y="5674160"/>
            <a:ext cx="8069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504950" y="4981662"/>
            <a:ext cx="89611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“Se </a:t>
            </a:r>
            <a:r>
              <a:rPr lang="pt-BR" sz="28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aproveitamos o brilho das estrelas para iluminar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nosso caminho e não nos cegar, </a:t>
            </a:r>
            <a:br>
              <a:rPr lang="pt-BR" sz="28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28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veremos que teremos uma caminhada mais </a:t>
            </a:r>
            <a:r>
              <a:rPr lang="pt-BR" sz="28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nítida”. </a:t>
            </a:r>
            <a:endParaRPr lang="pt-BR" sz="2800" dirty="0">
              <a:latin typeface="Microsoft PhagsPa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2011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2505">
        <p15:prstTrans prst="peelOff"/>
      </p:transition>
    </mc:Choice>
    <mc:Fallback xmlns="">
      <p:transition spd="slow" advTm="52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8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8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2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200"/>
                            </p:stCondLst>
                            <p:childTnLst>
                              <p:par>
                                <p:cTn id="79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161</Words>
  <Application>Microsoft Office PowerPoint</Application>
  <PresentationFormat>Widescreen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Microsoft PhagsPa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36</cp:revision>
  <dcterms:created xsi:type="dcterms:W3CDTF">2014-02-13T23:10:07Z</dcterms:created>
  <dcterms:modified xsi:type="dcterms:W3CDTF">2014-02-19T06:34:39Z</dcterms:modified>
</cp:coreProperties>
</file>