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Xt2CJtID0OWdU2WXo1p2g==" hashData="iH/QGypnCfydKRoqkbM9j+KdG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81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326" y="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90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31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7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75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67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9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79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50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593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84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163610-E33C-4420-82F2-BCCEA5553BB0}" type="datetimeFigureOut">
              <a:rPr lang="pt-BR" smtClean="0"/>
              <a:t>04/09/2012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6F6DC9-0AA5-4E6D-BECA-9E9DC48282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35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404664"/>
            <a:ext cx="7920879" cy="568863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812" y="656692"/>
            <a:ext cx="7372421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4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hyperlink" Target="http://www.rosemaryross.com.br/" TargetMode="External"/><Relationship Id="rId7" Type="http://schemas.openxmlformats.org/officeDocument/2006/relationships/hyperlink" Target="http://www.sergrasan.com/ahlibonis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youtube.com/user/ahliboni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7344815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Fluxograma: Processo 7"/>
          <p:cNvSpPr/>
          <p:nvPr/>
        </p:nvSpPr>
        <p:spPr>
          <a:xfrm>
            <a:off x="1259632" y="836712"/>
            <a:ext cx="7056783" cy="4896544"/>
          </a:xfrm>
          <a:prstGeom prst="flowChartProcess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059832" y="5013176"/>
            <a:ext cx="28763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Rosemary de Ross</a:t>
            </a:r>
            <a:endParaRPr lang="pt-BR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425709" y="3284984"/>
            <a:ext cx="47246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Pátria Amada !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874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49">
        <p14:vortex dir="r"/>
        <p:sndAc>
          <p:stSnd loop="1">
            <p:snd r:embed="rId3" name="hino nacional passaros5 (1).wav"/>
          </p:stSnd>
        </p:sndAc>
      </p:transition>
    </mc:Choice>
    <mc:Fallback xmlns="">
      <p:transition spd="slow" advTm="4149">
        <p:fade/>
        <p:sndAc>
          <p:stSnd loop="1">
            <p:snd r:embed="rId5" name="hino nacional passaros5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734481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Fluxograma: Processo 8"/>
          <p:cNvSpPr/>
          <p:nvPr/>
        </p:nvSpPr>
        <p:spPr>
          <a:xfrm>
            <a:off x="1259632" y="836712"/>
            <a:ext cx="7056784" cy="4824536"/>
          </a:xfrm>
          <a:prstGeom prst="flowChartProcess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439652" y="3140968"/>
            <a:ext cx="66967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Era o dia 07 de setembro do ano de 1822 quando D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Pedro </a:t>
            </a:r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 deu o </a:t>
            </a:r>
            <a:endParaRPr lang="pt-BR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“Grito do Ipiranga” tornando o Brasil livre de Portugal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pt-BR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Desde então, nosso amado 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Brasil, tornou-se </a:t>
            </a:r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um país </a:t>
            </a:r>
            <a:endParaRPr lang="pt-BR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dono de seu próprio destino, e um novo rumo tomou.</a:t>
            </a:r>
            <a:endParaRPr lang="pt-BR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837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282">
        <p14:vortex dir="r"/>
      </p:transition>
    </mc:Choice>
    <mc:Fallback xmlns="">
      <p:transition spd="slow" advTm="20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734481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Fluxograma: Processo 7"/>
          <p:cNvSpPr/>
          <p:nvPr/>
        </p:nvSpPr>
        <p:spPr>
          <a:xfrm>
            <a:off x="1259632" y="836712"/>
            <a:ext cx="7056784" cy="4824536"/>
          </a:xfrm>
          <a:prstGeom prst="flowChartProcess">
            <a:avLst/>
          </a:prstGeom>
          <a:solidFill>
            <a:schemeClr val="tx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377247" y="3212976"/>
            <a:ext cx="68407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 povo passou a lutar por um lugar mais justo de se viver e ser feliz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Nasceu um novo tempo, e o povo brasileiro que é um povo guerreiro,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luta desde então por dias melhores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onde </a:t>
            </a:r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prevaleça 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liberdade e o respeito pelo povo e pela Pátria.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046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555">
        <p14:vortex dir="r"/>
      </p:transition>
    </mc:Choice>
    <mc:Fallback xmlns="">
      <p:transition spd="slow" advTm="22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20688"/>
            <a:ext cx="7344816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Fluxograma: Processo 7"/>
          <p:cNvSpPr/>
          <p:nvPr/>
        </p:nvSpPr>
        <p:spPr>
          <a:xfrm>
            <a:off x="1403648" y="908720"/>
            <a:ext cx="6768752" cy="4662522"/>
          </a:xfrm>
          <a:prstGeom prst="flowChartProcess">
            <a:avLst/>
          </a:prstGeom>
          <a:solidFill>
            <a:schemeClr val="tx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331640" y="2708920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Bandeira de nossa Pátria, bem representa 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 sentimento de todos os brasileiros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azul e no branco do céu, o desejo de paz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verde das matas, a esperança da eterna liberdade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amarelo do sol, o brilho grandioso do futuro da Nação.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908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310">
        <p14:vortex dir="r"/>
      </p:transition>
    </mc:Choice>
    <mc:Fallback xmlns="">
      <p:transition spd="slow" advTm="22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734481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Fluxograma: Processo 5"/>
          <p:cNvSpPr/>
          <p:nvPr/>
        </p:nvSpPr>
        <p:spPr>
          <a:xfrm>
            <a:off x="1259632" y="764704"/>
            <a:ext cx="7056784" cy="4950554"/>
          </a:xfrm>
          <a:prstGeom prst="flowChartProcess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1425153" y="2564904"/>
            <a:ext cx="6840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 passado guardamos grandiosas lembranças de uma nação vencedora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presente avançamos a largos passos e despontamos no cenário mundial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futuro... colheremos </a:t>
            </a:r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glória de um povo trabalhador e vencedor,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que luta por isso desde que a independência se fez!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69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872">
        <p14:vortex dir="r"/>
      </p:transition>
    </mc:Choice>
    <mc:Fallback xmlns="">
      <p:transition spd="slow" advTm="248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734481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Fluxograma: Processo 6"/>
          <p:cNvSpPr/>
          <p:nvPr/>
        </p:nvSpPr>
        <p:spPr>
          <a:xfrm>
            <a:off x="1259632" y="836712"/>
            <a:ext cx="7056784" cy="4896544"/>
          </a:xfrm>
          <a:prstGeom prst="flowChartProcess">
            <a:avLst/>
          </a:prstGeom>
          <a:solidFill>
            <a:schemeClr val="tx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2915816" y="4342810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AMADA PÁTRIA BRASIL</a:t>
            </a:r>
            <a:r>
              <a:rPr lang="pt-B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TERRA DE ENCANTOS MIL!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721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646">
        <p14:vortex dir="r"/>
      </p:transition>
    </mc:Choice>
    <mc:Fallback xmlns="">
      <p:transition spd="slow" advTm="66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65120" y="9807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Créditos</a:t>
            </a:r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62439" y="171484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Texto: Rosemary de Ross</a:t>
            </a:r>
            <a:endParaRPr lang="pt-BR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87823" y="2096563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www.rosemaryross.com.br/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75856" y="2465895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Imagens: Internet</a:t>
            </a:r>
            <a:endParaRPr lang="pt-BR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63788" y="2844606"/>
            <a:ext cx="4949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Música: Hino Nacional Brasileiro</a:t>
            </a:r>
            <a:endParaRPr lang="pt-BR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863928" y="3262548"/>
            <a:ext cx="6352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Formatação: Altiva Helena Silva Liboni _ Franca _ SP</a:t>
            </a:r>
            <a:endParaRPr lang="pt-BR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luxograma: Processo 9"/>
          <p:cNvSpPr/>
          <p:nvPr/>
        </p:nvSpPr>
        <p:spPr>
          <a:xfrm>
            <a:off x="2123728" y="3717032"/>
            <a:ext cx="4968552" cy="1944216"/>
          </a:xfrm>
          <a:prstGeom prst="flowChartProcess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3784188" y="3780852"/>
            <a:ext cx="3249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Visite os sites</a:t>
            </a:r>
            <a:endParaRPr lang="pt-BR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577549" y="4172487"/>
            <a:ext cx="609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www.sergrasan.com/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292007" y="528048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5"/>
              </a:rPr>
              <a:t>www.youtube.com/user/ahliboni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93204" y="4911151"/>
            <a:ext cx="46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6"/>
              </a:rPr>
              <a:t>www.sergrasan.com/altivahelenaslides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03354" y="4541819"/>
            <a:ext cx="423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7"/>
              </a:rPr>
              <a:t>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115616" y="692696"/>
            <a:ext cx="734481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540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424">
        <p14:vortex dir="r"/>
      </p:transition>
    </mc:Choice>
    <mc:Fallback xmlns="">
      <p:transition spd="slow" advTm="234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9|4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3|6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1|2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250</Words>
  <Application>Microsoft Office PowerPoint</Application>
  <PresentationFormat>Apresentação na tela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22</cp:revision>
  <dcterms:created xsi:type="dcterms:W3CDTF">2011-09-07T02:23:02Z</dcterms:created>
  <dcterms:modified xsi:type="dcterms:W3CDTF">2012-09-04T15:13:49Z</dcterms:modified>
</cp:coreProperties>
</file>