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pt-BR"/>
    </a:defPPr>
    <a:lvl1pPr algn="l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sz="20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sz="20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sz="20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sz="20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modifyVerifier cryptProviderType="rsaAES" cryptAlgorithmClass="hash" cryptAlgorithmType="typeAny" cryptAlgorithmSid="14" spinCount="100000" saltData="IeQVnqeT9pHRCltOY/eGaw==" hashData="pr3YkT3ewh0/Hi7bce93c8nXXq9CUQFW7tliymSD09cSLphjuDBlnnb0SXG1tDMm4oE1sixfOgvuqdDaHWqmAQ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F3300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0" d="100"/>
          <a:sy n="60" d="100"/>
        </p:scale>
        <p:origin x="82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05E31F-F82F-4845-B4EF-85946AD992FD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4213135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62">
        <p15:prstTrans prst="fallOver"/>
      </p:transition>
    </mc:Choice>
    <mc:Fallback xmlns="">
      <p:transition spd="slow" advTm="10062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215BB3-898B-4D9A-813A-04C60A08824E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8806960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62">
        <p15:prstTrans prst="fallOver"/>
      </p:transition>
    </mc:Choice>
    <mc:Fallback xmlns="">
      <p:transition spd="slow" advTm="10062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0397BD-4A58-4AA7-9157-BA61B7B7EBF4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26640989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62">
        <p15:prstTrans prst="fallOver"/>
      </p:transition>
    </mc:Choice>
    <mc:Fallback xmlns="">
      <p:transition spd="slow" advTm="10062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pt-B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pt-B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D17673-811E-4ED2-A4B5-72F3CA87C11E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42825945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62">
        <p15:prstTrans prst="fallOver"/>
      </p:transition>
    </mc:Choice>
    <mc:Fallback xmlns="">
      <p:transition spd="slow" advTm="10062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pt-B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pt-B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493D7C-CB67-482E-A181-3371F1685754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19351002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62">
        <p15:prstTrans prst="fallOver"/>
      </p:transition>
    </mc:Choice>
    <mc:Fallback xmlns="">
      <p:transition spd="slow" advTm="10062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pt-B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pt-B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F67F6E-174E-440A-BBF2-BE23E7F221F0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26054590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62">
        <p15:prstTrans prst="fallOver"/>
      </p:transition>
    </mc:Choice>
    <mc:Fallback xmlns="">
      <p:transition spd="slow" advTm="10062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pt-B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pt-B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228FCA-436B-4E3D-B63E-7CD42C2B39AF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29958223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62">
        <p15:prstTrans prst="fallOver"/>
      </p:transition>
    </mc:Choice>
    <mc:Fallback xmlns="">
      <p:transition spd="slow" advTm="10062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pt-B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pt-B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6F0BC1-258A-46E7-AB04-14B38EE4D846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8627282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62">
        <p15:prstTrans prst="fallOver"/>
      </p:transition>
    </mc:Choice>
    <mc:Fallback xmlns="">
      <p:transition spd="slow" advTm="10062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 smtClean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pt-B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pt-B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ED1176-6317-4612-8ABC-C5C673FCA667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6963374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62">
        <p15:prstTrans prst="fallOver"/>
      </p:transition>
    </mc:Choice>
    <mc:Fallback xmlns="">
      <p:transition spd="slow" advTm="10062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26E965-0559-408E-B2E8-9D277683A00D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1038313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62">
        <p15:prstTrans prst="fallOver"/>
      </p:transition>
    </mc:Choice>
    <mc:Fallback xmlns="">
      <p:transition spd="slow" advTm="10062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AE5938-58AE-43E0-A390-1D627BB669E4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6108754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62">
        <p15:prstTrans prst="fallOver"/>
      </p:transition>
    </mc:Choice>
    <mc:Fallback xmlns="">
      <p:transition spd="slow" advTm="10062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microsoft.com/office/2007/relationships/hdphoto" Target="../media/hdphoto1.wdp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estilo do título mestre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os estilos do texto mestre</a:t>
            </a:r>
          </a:p>
          <a:p>
            <a:pPr lvl="1"/>
            <a:r>
              <a:rPr lang="pt-BR" altLang="pt-BR" smtClean="0"/>
              <a:t>Segundo nível</a:t>
            </a:r>
          </a:p>
          <a:p>
            <a:pPr lvl="2"/>
            <a:r>
              <a:rPr lang="pt-BR" altLang="pt-BR" smtClean="0"/>
              <a:t>Terceiro nível</a:t>
            </a:r>
          </a:p>
          <a:p>
            <a:pPr lvl="3"/>
            <a:r>
              <a:rPr lang="pt-BR" altLang="pt-BR" smtClean="0"/>
              <a:t>Quarto nível</a:t>
            </a:r>
          </a:p>
          <a:p>
            <a:pPr lvl="4"/>
            <a:r>
              <a:rPr lang="pt-BR" altLang="pt-BR" smtClean="0"/>
              <a:t>Quinto nível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1" hangingPunct="1">
              <a:defRPr sz="1400"/>
            </a:lvl1pPr>
          </a:lstStyle>
          <a:p>
            <a:pPr>
              <a:defRPr/>
            </a:pPr>
            <a:endParaRPr lang="pt-BR" altLang="pt-B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pt-BR" altLang="pt-B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EDFC9B2-91DD-4E7F-BA0E-415C4B3753EC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  <p:pic>
        <p:nvPicPr>
          <p:cNvPr id="1031" name="Picture 7" descr="ao-homemm"/>
          <p:cNvPicPr>
            <a:picLocks noChangeAspect="1" noChangeArrowheads="1"/>
          </p:cNvPicPr>
          <p:nvPr userDrawn="1"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2" name="Imagem 1"/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853879" y="188640"/>
            <a:ext cx="4099622" cy="65328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Imagem 1"/>
          <p:cNvPicPr>
            <a:picLocks noChangeAspect="1"/>
          </p:cNvPicPr>
          <p:nvPr userDrawn="1"/>
        </p:nvPicPr>
        <p:blipFill>
          <a:blip r:embed="rId15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artisticCement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3529" y="337345"/>
            <a:ext cx="4396678" cy="618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62">
        <p15:prstTrans prst="fallOver"/>
      </p:transition>
    </mc:Choice>
    <mc:Fallback xmlns="">
      <p:transition spd="slow" advTm="10062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Relationship Id="rId5" Type="http://schemas.openxmlformats.org/officeDocument/2006/relationships/audio" Target="../media/audio1.wav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ergrasan.com/" TargetMode="External"/><Relationship Id="rId2" Type="http://schemas.openxmlformats.org/officeDocument/2006/relationships/hyperlink" Target="http://leticiathompson.com.net/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g"/><Relationship Id="rId5" Type="http://schemas.openxmlformats.org/officeDocument/2006/relationships/hyperlink" Target="http://www.sergrasan.com/ahlibonisilides" TargetMode="External"/><Relationship Id="rId4" Type="http://schemas.openxmlformats.org/officeDocument/2006/relationships/hyperlink" Target="http://www.sergrasan.com/altivahelenaslid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WordArt 6"/>
          <p:cNvSpPr>
            <a:spLocks noChangeArrowheads="1" noChangeShapeType="1" noTextEdit="1"/>
          </p:cNvSpPr>
          <p:nvPr/>
        </p:nvSpPr>
        <p:spPr bwMode="auto">
          <a:xfrm>
            <a:off x="5253091" y="2082215"/>
            <a:ext cx="3573463" cy="427038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Wave1">
              <a:avLst>
                <a:gd name="adj1" fmla="val 13005"/>
                <a:gd name="adj2" fmla="val 0"/>
              </a:avLst>
            </a:prstTxWarp>
          </a:bodyPr>
          <a:lstStyle/>
          <a:p>
            <a:pPr algn="ctr"/>
            <a:r>
              <a:rPr lang="pt-BR" sz="2400" b="1" kern="10">
                <a:noFill/>
                <a:effectLst>
                  <a:outerShdw dist="53882" dir="2700000" algn="ctr" rotWithShape="0">
                    <a:srgbClr val="C0C0C0">
                      <a:alpha val="79999"/>
                    </a:srgb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os planos do coração</a:t>
            </a:r>
          </a:p>
        </p:txBody>
      </p:sp>
      <p:pic>
        <p:nvPicPr>
          <p:cNvPr id="2052" name="Imagem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3850" y="333375"/>
            <a:ext cx="4397375" cy="619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5253091" y="2082215"/>
            <a:ext cx="3298899" cy="2985433"/>
          </a:xfrm>
          <a:prstGeom prst="rect">
            <a:avLst/>
          </a:prstGeom>
          <a:noFill/>
        </p:spPr>
        <p:txBody>
          <a:bodyPr wrap="square" rtlCol="0">
            <a:prstTxWarp prst="textCanUp">
              <a:avLst/>
            </a:prstTxWarp>
            <a:spAutoFit/>
          </a:bodyPr>
          <a:lstStyle/>
          <a:p>
            <a:r>
              <a:rPr lang="pt-BR" sz="2800" b="1" dirty="0" smtClean="0">
                <a:solidFill>
                  <a:schemeClr val="bg1"/>
                </a:solidFill>
              </a:rPr>
              <a:t>As três sementes</a:t>
            </a:r>
          </a:p>
          <a:p>
            <a:endParaRPr lang="pt-BR" sz="2800" b="1" dirty="0">
              <a:solidFill>
                <a:schemeClr val="bg1"/>
              </a:solidFill>
            </a:endParaRPr>
          </a:p>
          <a:p>
            <a:endParaRPr lang="pt-BR" sz="2800" b="1" dirty="0" smtClean="0">
              <a:solidFill>
                <a:schemeClr val="bg1"/>
              </a:solidFill>
            </a:endParaRPr>
          </a:p>
          <a:p>
            <a:endParaRPr lang="pt-BR" sz="2800" b="1" dirty="0">
              <a:solidFill>
                <a:schemeClr val="bg1"/>
              </a:solidFill>
            </a:endParaRPr>
          </a:p>
          <a:p>
            <a:endParaRPr lang="pt-BR" sz="2800" b="1" dirty="0" smtClean="0">
              <a:solidFill>
                <a:schemeClr val="bg1"/>
              </a:solidFill>
            </a:endParaRPr>
          </a:p>
          <a:p>
            <a:endParaRPr lang="pt-BR" sz="2800" b="1" dirty="0">
              <a:solidFill>
                <a:schemeClr val="bg1"/>
              </a:solidFill>
            </a:endParaRPr>
          </a:p>
          <a:p>
            <a:pPr algn="ctr"/>
            <a:r>
              <a:rPr lang="pt-BR" b="1" dirty="0" smtClean="0">
                <a:solidFill>
                  <a:schemeClr val="bg1"/>
                </a:solidFill>
              </a:rPr>
              <a:t>Letícia Thompson</a:t>
            </a:r>
            <a:endParaRPr lang="pt-BR" b="1" dirty="0">
              <a:solidFill>
                <a:schemeClr val="bg1"/>
              </a:solidFill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8239">
        <p15:prstTrans prst="fallOver"/>
        <p:sndAc>
          <p:stSnd loop="1">
            <p:snd r:embed="rId3" name="@@I Just Called To Say I Love You.wav"/>
          </p:stSnd>
        </p:sndAc>
      </p:transition>
    </mc:Choice>
    <mc:Fallback xmlns="">
      <p:transition spd="slow" advTm="8239">
        <p:fade/>
        <p:sndAc>
          <p:stSnd loop="1">
            <p:snd r:embed="rId5" name="@@I Just Called To Say I Love You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000"/>
                            </p:stCondLst>
                            <p:childTnLst>
                              <p:par>
                                <p:cTn id="19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tângulo 1"/>
          <p:cNvSpPr>
            <a:spLocks noChangeArrowheads="1"/>
          </p:cNvSpPr>
          <p:nvPr/>
        </p:nvSpPr>
        <p:spPr bwMode="auto">
          <a:xfrm>
            <a:off x="5076825" y="1444625"/>
            <a:ext cx="3671888" cy="396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2800" dirty="0">
                <a:solidFill>
                  <a:schemeClr val="bg1"/>
                </a:solidFill>
              </a:rPr>
              <a:t>O que resta depois que muito da vida passou?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2800" dirty="0">
                <a:solidFill>
                  <a:schemeClr val="bg1"/>
                </a:solidFill>
              </a:rPr>
              <a:t>O que sobra dos momentos sacrificados, das dores vividas, daquelas escondidas?</a:t>
            </a:r>
          </a:p>
        </p:txBody>
      </p:sp>
      <p:pic>
        <p:nvPicPr>
          <p:cNvPr id="3075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3850" y="333375"/>
            <a:ext cx="4392613" cy="619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20555">
        <p15:prstTrans prst="fallOver"/>
      </p:transition>
    </mc:Choice>
    <mc:Fallback xmlns="">
      <p:transition spd="slow" advTm="2055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3" presetClass="entr" presetSubtype="28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0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0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0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0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tângulo 1"/>
          <p:cNvSpPr>
            <a:spLocks noChangeArrowheads="1"/>
          </p:cNvSpPr>
          <p:nvPr/>
        </p:nvSpPr>
        <p:spPr bwMode="auto">
          <a:xfrm>
            <a:off x="4932040" y="1659731"/>
            <a:ext cx="3995738" cy="3538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2800" dirty="0">
                <a:solidFill>
                  <a:schemeClr val="bg1"/>
                </a:solidFill>
              </a:rPr>
              <a:t>O que sobra quando os passos atrás de nós parecerem infinitamente mais numerosos que aqueles que nos esperam, mesmo se não sabemos contá-los?</a:t>
            </a: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3528" y="332656"/>
            <a:ext cx="4392488" cy="6192688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9940">
        <p15:prstTrans prst="fallOver"/>
      </p:transition>
    </mc:Choice>
    <mc:Fallback xmlns="">
      <p:transition spd="slow" advTm="1994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3" presetClass="entr" presetSubtype="28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0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0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tângulo 1"/>
          <p:cNvSpPr>
            <a:spLocks noChangeArrowheads="1"/>
          </p:cNvSpPr>
          <p:nvPr/>
        </p:nvSpPr>
        <p:spPr bwMode="auto">
          <a:xfrm>
            <a:off x="4859338" y="1052513"/>
            <a:ext cx="4086225" cy="4402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2800" dirty="0">
                <a:solidFill>
                  <a:schemeClr val="bg1"/>
                </a:solidFill>
              </a:rPr>
              <a:t>O que fazer quando temos a certeza de que os arrependimentos não remendam nada, quando o que passou da vida parece mais um pesadelo, mas que a gente acorda e continua sentindo esse gosto amargo na boca?</a:t>
            </a:r>
          </a:p>
        </p:txBody>
      </p:sp>
      <p:pic>
        <p:nvPicPr>
          <p:cNvPr id="5123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3850" y="333375"/>
            <a:ext cx="4392613" cy="619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24063">
        <p15:prstTrans prst="fallOver"/>
      </p:transition>
    </mc:Choice>
    <mc:Fallback xmlns="">
      <p:transition spd="slow" advTm="2406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3" presetClass="entr" presetSubtype="28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altLang="pt-BR" sz="4000" smtClean="0"/>
              <a:t/>
            </a:r>
            <a:br>
              <a:rPr lang="pt-BR" altLang="pt-BR" sz="4000" smtClean="0"/>
            </a:br>
            <a:r>
              <a:rPr lang="pt-BR" altLang="pt-BR" sz="4000" smtClean="0"/>
              <a:t/>
            </a:r>
            <a:br>
              <a:rPr lang="pt-BR" altLang="pt-BR" sz="4000" smtClean="0"/>
            </a:br>
            <a:r>
              <a:rPr lang="pt-BR" altLang="pt-BR" sz="4000" smtClean="0"/>
              <a:t/>
            </a:r>
            <a:br>
              <a:rPr lang="pt-BR" altLang="pt-BR" sz="4000" smtClean="0"/>
            </a:br>
            <a:endParaRPr lang="pt-BR" altLang="pt-BR" sz="4000" smtClean="0"/>
          </a:p>
        </p:txBody>
      </p:sp>
      <p:sp>
        <p:nvSpPr>
          <p:cNvPr id="6147" name="Retângulo 1"/>
          <p:cNvSpPr>
            <a:spLocks noChangeArrowheads="1"/>
          </p:cNvSpPr>
          <p:nvPr/>
        </p:nvSpPr>
        <p:spPr bwMode="auto">
          <a:xfrm>
            <a:off x="5220072" y="2155031"/>
            <a:ext cx="3294063" cy="181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2800" dirty="0">
                <a:solidFill>
                  <a:schemeClr val="bg1"/>
                </a:solidFill>
              </a:rPr>
              <a:t>O que fazer quando o que resta da vida... é só um pouco de vida? </a:t>
            </a:r>
          </a:p>
        </p:txBody>
      </p:sp>
      <p:pic>
        <p:nvPicPr>
          <p:cNvPr id="6148" name="Imagem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3850" y="274638"/>
            <a:ext cx="4392613" cy="6249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5443">
        <p15:prstTrans prst="fallOver"/>
      </p:transition>
    </mc:Choice>
    <mc:Fallback xmlns="">
      <p:transition spd="slow" advTm="1544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2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3" presetClass="entr" presetSubtype="28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tângulo 2"/>
          <p:cNvSpPr>
            <a:spLocks noChangeArrowheads="1"/>
          </p:cNvSpPr>
          <p:nvPr/>
        </p:nvSpPr>
        <p:spPr bwMode="auto">
          <a:xfrm>
            <a:off x="4932040" y="1556792"/>
            <a:ext cx="3942184" cy="35394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2800" dirty="0">
                <a:solidFill>
                  <a:schemeClr val="bg1"/>
                </a:solidFill>
              </a:rPr>
              <a:t>Me digo que quando não me restar mais quase nada, ainda resta o mais importante: meu coração que bate, dolorido, mas bate </a:t>
            </a:r>
            <a:r>
              <a:rPr lang="pt-BR" altLang="pt-BR" sz="2800" dirty="0" smtClean="0">
                <a:solidFill>
                  <a:schemeClr val="bg1"/>
                </a:solidFill>
              </a:rPr>
              <a:t>incessantemente.</a:t>
            </a:r>
            <a:r>
              <a:rPr lang="pt-BR" altLang="pt-BR" sz="2000" dirty="0" smtClean="0">
                <a:solidFill>
                  <a:srgbClr val="373E4D"/>
                </a:solidFill>
              </a:rPr>
              <a:t>. </a:t>
            </a:r>
            <a:endParaRPr lang="pt-BR" altLang="pt-BR" sz="1400" dirty="0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3528" y="368968"/>
            <a:ext cx="4392488" cy="6156376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23628">
        <p15:prstTrans prst="fallOver"/>
      </p:transition>
    </mc:Choice>
    <mc:Fallback xmlns="">
      <p:transition spd="slow" advTm="2362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3" presetClass="entr" presetSubtype="28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tângulo 1"/>
          <p:cNvSpPr>
            <a:spLocks noChangeArrowheads="1"/>
          </p:cNvSpPr>
          <p:nvPr/>
        </p:nvSpPr>
        <p:spPr bwMode="auto">
          <a:xfrm>
            <a:off x="5004048" y="1412776"/>
            <a:ext cx="3870176" cy="35394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2800" dirty="0">
                <a:solidFill>
                  <a:schemeClr val="bg1"/>
                </a:solidFill>
                <a:ea typeface="Calibri" panose="020F0502020204030204" pitchFamily="34" charset="0"/>
              </a:rPr>
              <a:t>E abro meus olhos para a verdade que ainda me sobra muito e o mais importante</a:t>
            </a:r>
            <a:r>
              <a:rPr lang="pt-BR" altLang="pt-BR" sz="2800" dirty="0" smtClean="0">
                <a:solidFill>
                  <a:schemeClr val="bg1"/>
                </a:solidFill>
                <a:ea typeface="Calibri" panose="020F0502020204030204" pitchFamily="34" charset="0"/>
              </a:rPr>
              <a:t>: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2800" dirty="0" smtClean="0">
                <a:solidFill>
                  <a:schemeClr val="bg1"/>
                </a:solidFill>
                <a:ea typeface="Calibri" panose="020F0502020204030204" pitchFamily="34" charset="0"/>
              </a:rPr>
              <a:t> </a:t>
            </a:r>
            <a:r>
              <a:rPr lang="pt-BR" altLang="pt-BR" sz="2800" u="sng" dirty="0">
                <a:solidFill>
                  <a:schemeClr val="bg1"/>
                </a:solidFill>
                <a:ea typeface="Calibri" panose="020F0502020204030204" pitchFamily="34" charset="0"/>
              </a:rPr>
              <a:t>a </a:t>
            </a:r>
            <a:r>
              <a:rPr lang="pt-BR" altLang="pt-BR" sz="2800" i="1" u="sng" dirty="0">
                <a:solidFill>
                  <a:schemeClr val="bg1"/>
                </a:solidFill>
                <a:ea typeface="Calibri" panose="020F0502020204030204" pitchFamily="34" charset="0"/>
              </a:rPr>
              <a:t>fé</a:t>
            </a:r>
            <a:r>
              <a:rPr lang="pt-BR" altLang="pt-BR" sz="2800" dirty="0">
                <a:solidFill>
                  <a:schemeClr val="bg1"/>
                </a:solidFill>
                <a:ea typeface="Calibri" panose="020F0502020204030204" pitchFamily="34" charset="0"/>
              </a:rPr>
              <a:t>, que me segura de pé e até me carrega quando penso que andar não mais posso.</a:t>
            </a: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3529" y="332657"/>
            <a:ext cx="4392488" cy="6192688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23394">
        <p15:prstTrans prst="fallOver"/>
      </p:transition>
    </mc:Choice>
    <mc:Fallback xmlns="">
      <p:transition spd="slow" advTm="2339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3" presetClass="entr" presetSubtype="28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1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1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3" presetClass="entr" presetSubtype="28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1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1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2" name="Text Box 6"/>
          <p:cNvSpPr txBox="1">
            <a:spLocks noChangeArrowheads="1"/>
          </p:cNvSpPr>
          <p:nvPr/>
        </p:nvSpPr>
        <p:spPr bwMode="auto">
          <a:xfrm>
            <a:off x="5292725" y="692150"/>
            <a:ext cx="3311525" cy="400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pt-BR" altLang="pt-BR" sz="2000" b="1"/>
              <a:t>.</a:t>
            </a:r>
          </a:p>
        </p:txBody>
      </p:sp>
      <p:sp>
        <p:nvSpPr>
          <p:cNvPr id="9219" name="Retângulo 1"/>
          <p:cNvSpPr>
            <a:spLocks noChangeArrowheads="1"/>
          </p:cNvSpPr>
          <p:nvPr/>
        </p:nvSpPr>
        <p:spPr bwMode="auto">
          <a:xfrm>
            <a:off x="4977395" y="1916832"/>
            <a:ext cx="3942184" cy="2554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2800" u="sng" dirty="0">
                <a:solidFill>
                  <a:schemeClr val="bg1"/>
                </a:solidFill>
              </a:rPr>
              <a:t>A </a:t>
            </a:r>
            <a:r>
              <a:rPr lang="pt-BR" altLang="pt-BR" sz="2800" i="1" u="sng" dirty="0">
                <a:solidFill>
                  <a:schemeClr val="bg1"/>
                </a:solidFill>
              </a:rPr>
              <a:t>esperança</a:t>
            </a:r>
            <a:r>
              <a:rPr lang="pt-BR" altLang="pt-BR" sz="2800" dirty="0">
                <a:solidFill>
                  <a:schemeClr val="bg1"/>
                </a:solidFill>
              </a:rPr>
              <a:t>, que brilha como um sol de um amanhã que pode até tardar, mas que chegará.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2000" dirty="0">
                <a:solidFill>
                  <a:srgbClr val="373E4D"/>
                </a:solidFill>
              </a:rPr>
              <a:t> </a:t>
            </a:r>
            <a:endParaRPr lang="pt-BR" altLang="pt-BR" sz="1400" dirty="0"/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3528" y="332656"/>
            <a:ext cx="4392488" cy="6192688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7000">
        <p15:prstTrans prst="fallOver"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19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3" presetClass="entr" presetSubtype="28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tângulo 1"/>
          <p:cNvSpPr>
            <a:spLocks noChangeArrowheads="1"/>
          </p:cNvSpPr>
          <p:nvPr/>
        </p:nvSpPr>
        <p:spPr bwMode="auto">
          <a:xfrm>
            <a:off x="4932040" y="2204864"/>
            <a:ext cx="3942184" cy="2246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2800" dirty="0">
                <a:solidFill>
                  <a:schemeClr val="bg1"/>
                </a:solidFill>
              </a:rPr>
              <a:t>E </a:t>
            </a:r>
            <a:r>
              <a:rPr lang="pt-BR" altLang="pt-BR" sz="2800" u="sng" dirty="0">
                <a:solidFill>
                  <a:schemeClr val="bg1"/>
                </a:solidFill>
              </a:rPr>
              <a:t>o </a:t>
            </a:r>
            <a:r>
              <a:rPr lang="pt-BR" altLang="pt-BR" sz="2800" i="1" u="sng" dirty="0">
                <a:solidFill>
                  <a:schemeClr val="bg1"/>
                </a:solidFill>
              </a:rPr>
              <a:t>amor</a:t>
            </a:r>
            <a:r>
              <a:rPr lang="pt-BR" altLang="pt-BR" sz="2800" i="1" dirty="0">
                <a:solidFill>
                  <a:schemeClr val="bg1"/>
                </a:solidFill>
              </a:rPr>
              <a:t>,</a:t>
            </a:r>
            <a:r>
              <a:rPr lang="pt-BR" altLang="pt-BR" sz="2800" dirty="0">
                <a:solidFill>
                  <a:schemeClr val="bg1"/>
                </a:solidFill>
              </a:rPr>
              <a:t> que cobre e encobre todas as coisas e faz com que tudo tenha sentido.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2800" dirty="0">
                <a:solidFill>
                  <a:schemeClr val="bg1"/>
                </a:solidFill>
                <a:latin typeface="Helvetica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pt-BR" altLang="pt-BR" sz="2800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3528" y="332656"/>
            <a:ext cx="4392488" cy="6192688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22369">
        <p15:prstTrans prst="fallOver"/>
      </p:transition>
    </mc:Choice>
    <mc:Fallback xmlns="">
      <p:transition spd="slow" advTm="2236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3" presetClass="entr" presetSubtype="28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02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02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2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2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 Box 6"/>
          <p:cNvSpPr txBox="1">
            <a:spLocks noChangeArrowheads="1"/>
          </p:cNvSpPr>
          <p:nvPr/>
        </p:nvSpPr>
        <p:spPr bwMode="auto">
          <a:xfrm>
            <a:off x="5435600" y="333375"/>
            <a:ext cx="33131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endParaRPr lang="pt-BR" altLang="pt-BR" sz="2400" b="1"/>
          </a:p>
        </p:txBody>
      </p:sp>
      <p:sp>
        <p:nvSpPr>
          <p:cNvPr id="11267" name="Retângulo 3"/>
          <p:cNvSpPr>
            <a:spLocks noChangeArrowheads="1"/>
          </p:cNvSpPr>
          <p:nvPr/>
        </p:nvSpPr>
        <p:spPr bwMode="auto">
          <a:xfrm>
            <a:off x="5166569" y="1268760"/>
            <a:ext cx="3582144" cy="39703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2800" dirty="0">
                <a:solidFill>
                  <a:schemeClr val="bg1"/>
                </a:solidFill>
              </a:rPr>
              <a:t>Quando tudo parecer perdido, olhe bem e tente cultivar as sementinhas mais importantes e que conduzirão à salvação da única coisa que em você é eterno: </a:t>
            </a:r>
            <a:r>
              <a:rPr lang="pt-BR" altLang="pt-BR" sz="2800" i="1" dirty="0">
                <a:solidFill>
                  <a:schemeClr val="bg1"/>
                </a:solidFill>
              </a:rPr>
              <a:t>sua alma</a:t>
            </a:r>
            <a:r>
              <a:rPr lang="pt-BR" altLang="pt-BR" sz="2800" dirty="0">
                <a:solidFill>
                  <a:schemeClr val="bg1"/>
                </a:solidFill>
              </a:rPr>
              <a:t>!</a:t>
            </a: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333375"/>
            <a:ext cx="4464496" cy="6191969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27402">
        <p15:prstTrans prst="fallOver"/>
      </p:transition>
    </mc:Choice>
    <mc:Fallback xmlns="">
      <p:transition spd="slow" advTm="2740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3" presetClass="entr" presetSubtype="28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tângulo 3"/>
          <p:cNvSpPr>
            <a:spLocks noChangeArrowheads="1"/>
          </p:cNvSpPr>
          <p:nvPr/>
        </p:nvSpPr>
        <p:spPr bwMode="auto">
          <a:xfrm>
            <a:off x="4572000" y="836613"/>
            <a:ext cx="4572000" cy="501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600" dirty="0">
                <a:solidFill>
                  <a:schemeClr val="bg1"/>
                </a:solidFill>
              </a:rPr>
              <a:t>Créditos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pt-BR" altLang="pt-BR" sz="1600" dirty="0">
              <a:solidFill>
                <a:schemeClr val="bg1"/>
              </a:solidFill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pt-BR" altLang="pt-BR" sz="1600" dirty="0">
              <a:solidFill>
                <a:schemeClr val="bg1"/>
              </a:solidFill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600" dirty="0">
                <a:solidFill>
                  <a:schemeClr val="bg1"/>
                </a:solidFill>
              </a:rPr>
              <a:t>Texto: Letícia Thompson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600" dirty="0">
                <a:solidFill>
                  <a:schemeClr val="bg1"/>
                </a:solidFill>
                <a:hlinkClick r:id="rId2"/>
              </a:rPr>
              <a:t>leticiathompson.com.net/</a:t>
            </a:r>
            <a:endParaRPr lang="pt-BR" altLang="pt-BR" sz="1600" dirty="0">
              <a:solidFill>
                <a:schemeClr val="bg1"/>
              </a:solidFill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pt-BR" altLang="pt-BR" sz="1600" dirty="0">
              <a:solidFill>
                <a:schemeClr val="bg1"/>
              </a:solidFill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600" dirty="0">
                <a:solidFill>
                  <a:schemeClr val="bg1"/>
                </a:solidFill>
              </a:rPr>
              <a:t>Imagens: Internet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pt-BR" altLang="pt-BR" sz="1600" dirty="0">
              <a:solidFill>
                <a:schemeClr val="bg1"/>
              </a:solidFill>
            </a:endParaRPr>
          </a:p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pt-BR" altLang="pt-BR" sz="1600" dirty="0" smtClean="0">
                <a:solidFill>
                  <a:schemeClr val="bg1"/>
                </a:solidFill>
              </a:rPr>
              <a:t>        Música: I Just </a:t>
            </a:r>
            <a:r>
              <a:rPr lang="pt-BR" altLang="pt-BR" sz="1600" dirty="0" err="1" smtClean="0">
                <a:solidFill>
                  <a:schemeClr val="bg1"/>
                </a:solidFill>
              </a:rPr>
              <a:t>Called</a:t>
            </a:r>
            <a:r>
              <a:rPr lang="pt-BR" altLang="pt-BR" sz="1600" dirty="0" smtClean="0">
                <a:solidFill>
                  <a:schemeClr val="bg1"/>
                </a:solidFill>
              </a:rPr>
              <a:t> – </a:t>
            </a:r>
            <a:r>
              <a:rPr lang="pt-BR" altLang="pt-BR" sz="1600" dirty="0" err="1" smtClean="0">
                <a:solidFill>
                  <a:schemeClr val="bg1"/>
                </a:solidFill>
              </a:rPr>
              <a:t>To</a:t>
            </a:r>
            <a:r>
              <a:rPr lang="pt-BR" altLang="pt-BR" sz="1600" dirty="0" smtClean="0">
                <a:solidFill>
                  <a:schemeClr val="bg1"/>
                </a:solidFill>
              </a:rPr>
              <a:t> </a:t>
            </a:r>
            <a:r>
              <a:rPr lang="pt-BR" altLang="pt-BR" sz="1600" dirty="0" err="1" smtClean="0">
                <a:solidFill>
                  <a:schemeClr val="bg1"/>
                </a:solidFill>
              </a:rPr>
              <a:t>Say</a:t>
            </a:r>
            <a:r>
              <a:rPr lang="pt-BR" altLang="pt-BR" sz="1600" dirty="0" smtClean="0">
                <a:solidFill>
                  <a:schemeClr val="bg1"/>
                </a:solidFill>
              </a:rPr>
              <a:t> I Love </a:t>
            </a:r>
            <a:r>
              <a:rPr lang="pt-BR" altLang="pt-BR" sz="1600" dirty="0" err="1" smtClean="0">
                <a:solidFill>
                  <a:schemeClr val="bg1"/>
                </a:solidFill>
              </a:rPr>
              <a:t>You</a:t>
            </a:r>
            <a:r>
              <a:rPr lang="pt-BR" altLang="pt-BR" sz="1600" dirty="0" smtClean="0">
                <a:solidFill>
                  <a:schemeClr val="bg1"/>
                </a:solidFill>
              </a:rPr>
              <a:t> </a:t>
            </a:r>
            <a:endParaRPr lang="pt-BR" altLang="pt-BR" sz="1600" dirty="0">
              <a:solidFill>
                <a:schemeClr val="bg1"/>
              </a:solidFill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pt-BR" altLang="pt-BR" sz="1600" dirty="0">
              <a:solidFill>
                <a:schemeClr val="bg1"/>
              </a:solidFill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600" dirty="0">
                <a:solidFill>
                  <a:schemeClr val="bg1"/>
                </a:solidFill>
              </a:rPr>
              <a:t>Formatação: Altiva Helena Silva Liboni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600" dirty="0">
                <a:solidFill>
                  <a:schemeClr val="bg1"/>
                </a:solidFill>
              </a:rPr>
              <a:t>Franca SP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pt-BR" altLang="pt-BR" sz="1600" dirty="0">
              <a:solidFill>
                <a:schemeClr val="bg1"/>
              </a:solidFill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pt-BR" altLang="pt-BR" sz="1600" dirty="0">
              <a:solidFill>
                <a:schemeClr val="bg1"/>
              </a:solidFill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pt-BR" altLang="pt-BR" sz="1600" dirty="0">
              <a:solidFill>
                <a:schemeClr val="bg1"/>
              </a:solidFill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600" dirty="0">
                <a:solidFill>
                  <a:schemeClr val="bg1"/>
                </a:solidFill>
              </a:rPr>
              <a:t>Visite os sites: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pt-BR" altLang="pt-BR" sz="1600" dirty="0">
              <a:solidFill>
                <a:schemeClr val="bg1"/>
              </a:solidFill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600" dirty="0">
                <a:solidFill>
                  <a:schemeClr val="bg1"/>
                </a:solidFill>
                <a:hlinkClick r:id="rId3"/>
              </a:rPr>
              <a:t>www.sergrasan.com/</a:t>
            </a:r>
            <a:endParaRPr lang="pt-BR" altLang="pt-BR" sz="1600" dirty="0">
              <a:solidFill>
                <a:schemeClr val="bg1"/>
              </a:solidFill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600" dirty="0">
                <a:solidFill>
                  <a:schemeClr val="bg1"/>
                </a:solidFill>
                <a:hlinkClick r:id="rId4"/>
              </a:rPr>
              <a:t>www.sergrasan.com/altivahelenaslides</a:t>
            </a:r>
            <a:endParaRPr lang="pt-BR" altLang="pt-BR" sz="1600" dirty="0">
              <a:solidFill>
                <a:schemeClr val="bg1"/>
              </a:solidFill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600" dirty="0">
                <a:solidFill>
                  <a:schemeClr val="bg1"/>
                </a:solidFill>
                <a:hlinkClick r:id="rId5"/>
              </a:rPr>
              <a:t>www.sergrasan.com/ahlibonislides</a:t>
            </a:r>
            <a:endParaRPr lang="pt-BR" altLang="pt-BR" sz="1600" dirty="0">
              <a:solidFill>
                <a:schemeClr val="bg1"/>
              </a:solidFill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3528" y="332656"/>
            <a:ext cx="4392488" cy="619268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5871">
        <p15:prstTrans prst="fallOver"/>
      </p:transition>
    </mc:Choice>
    <mc:Fallback xmlns="">
      <p:transition spd="slow" advTm="15871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3|2.1|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8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6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7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5"/>
</p:tagLst>
</file>

<file path=ppt/theme/theme1.xml><?xml version="1.0" encoding="utf-8"?>
<a:theme xmlns:a="http://schemas.openxmlformats.org/drawingml/2006/main" name="Design padrão">
  <a:themeElements>
    <a:clrScheme name="Design padrã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sign padrã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pt-BR" altLang="pt-BR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pt-BR" altLang="pt-BR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defRPr>
        </a:defPPr>
      </a:lstStyle>
    </a:lnDef>
  </a:objectDefaults>
  <a:extraClrSchemeLst>
    <a:extraClrScheme>
      <a:clrScheme name="Design padrã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537</TotalTime>
  <Words>290</Words>
  <Application>Microsoft Office PowerPoint</Application>
  <PresentationFormat>Apresentação na tela (4:3)</PresentationFormat>
  <Paragraphs>43</Paragraphs>
  <Slides>11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11</vt:i4>
      </vt:variant>
    </vt:vector>
  </HeadingPairs>
  <TitlesOfParts>
    <vt:vector size="17" baseType="lpstr">
      <vt:lpstr>Arial</vt:lpstr>
      <vt:lpstr>Calibri</vt:lpstr>
      <vt:lpstr>Helvetica</vt:lpstr>
      <vt:lpstr>Times New Roman</vt:lpstr>
      <vt:lpstr>Verdana</vt:lpstr>
      <vt:lpstr>Design padrão</vt:lpstr>
      <vt:lpstr>Apresentação do PowerPoint</vt:lpstr>
      <vt:lpstr>Apresentação do PowerPoint</vt:lpstr>
      <vt:lpstr>Apresentação do PowerPoint</vt:lpstr>
      <vt:lpstr>Apresentação do PowerPoint</vt:lpstr>
      <vt:lpstr>   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Altiva</dc:creator>
  <cp:lastModifiedBy>Altiva Helena Silva Liboni</cp:lastModifiedBy>
  <cp:revision>38</cp:revision>
  <dcterms:created xsi:type="dcterms:W3CDTF">2010-02-16T14:11:22Z</dcterms:created>
  <dcterms:modified xsi:type="dcterms:W3CDTF">2015-10-28T01:54:15Z</dcterms:modified>
</cp:coreProperties>
</file>