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0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anose="030F0702030302020204" pitchFamily="66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/8zxMP271PcbHGi6rDKXkg==" hashData="5f0dfL7HDwdgnmWlkfTt2ezYp1NsOuZACgM2vAYLu5F3UONqaAFaZAgu3YQ/3dH1STj/aafHtkQP1JAgl4Njd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8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8488211"/>
      </p:ext>
    </p:extLst>
  </p:cSld>
  <p:clrMapOvr>
    <a:masterClrMapping/>
  </p:clrMapOvr>
  <p:transition spd="med" advTm="5063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5435207"/>
      </p:ext>
    </p:extLst>
  </p:cSld>
  <p:clrMapOvr>
    <a:masterClrMapping/>
  </p:clrMapOvr>
  <p:transition spd="med" advTm="5063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714122761"/>
      </p:ext>
    </p:extLst>
  </p:cSld>
  <p:clrMapOvr>
    <a:masterClrMapping/>
  </p:clrMapOvr>
  <p:transition spd="med" advTm="5063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3071595"/>
      </p:ext>
    </p:extLst>
  </p:cSld>
  <p:clrMapOvr>
    <a:masterClrMapping/>
  </p:clrMapOvr>
  <p:transition spd="med" advTm="5063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483503"/>
      </p:ext>
    </p:extLst>
  </p:cSld>
  <p:clrMapOvr>
    <a:masterClrMapping/>
  </p:clrMapOvr>
  <p:transition spd="med" advTm="5063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8963874"/>
      </p:ext>
    </p:extLst>
  </p:cSld>
  <p:clrMapOvr>
    <a:masterClrMapping/>
  </p:clrMapOvr>
  <p:transition spd="med" advTm="5063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8378826"/>
      </p:ext>
    </p:extLst>
  </p:cSld>
  <p:clrMapOvr>
    <a:masterClrMapping/>
  </p:clrMapOvr>
  <p:transition spd="med" advTm="5063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341405519"/>
      </p:ext>
    </p:extLst>
  </p:cSld>
  <p:clrMapOvr>
    <a:masterClrMapping/>
  </p:clrMapOvr>
  <p:transition spd="med" advTm="5063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701144576"/>
      </p:ext>
    </p:extLst>
  </p:cSld>
  <p:clrMapOvr>
    <a:masterClrMapping/>
  </p:clrMapOvr>
  <p:transition spd="med" advTm="5063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6798152"/>
      </p:ext>
    </p:extLst>
  </p:cSld>
  <p:clrMapOvr>
    <a:masterClrMapping/>
  </p:clrMapOvr>
  <p:transition spd="med" advTm="5063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4071115"/>
      </p:ext>
    </p:extLst>
  </p:cSld>
  <p:clrMapOvr>
    <a:masterClrMapping/>
  </p:clrMapOvr>
  <p:transition spd="med" advTm="5063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verde-natalp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144000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333375"/>
            <a:ext cx="792162" cy="305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Imagem 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250" y="3392488"/>
            <a:ext cx="792163" cy="305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Imagem 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2088" y="333375"/>
            <a:ext cx="792162" cy="30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Imagem 5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2088" y="3392488"/>
            <a:ext cx="792162" cy="305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Imagem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304256" y="-1359693"/>
            <a:ext cx="574675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Imagem 8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265069" y="-1359694"/>
            <a:ext cx="574675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Imagem 9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338388" y="4217988"/>
            <a:ext cx="506412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Imagem 10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209507" y="4128294"/>
            <a:ext cx="506412" cy="414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med" advTm="5063"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ticiathompson.net/" TargetMode="External"/><Relationship Id="rId7" Type="http://schemas.openxmlformats.org/officeDocument/2006/relationships/image" Target="../media/image18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1913" y="908050"/>
            <a:ext cx="6480175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1913" y="908050"/>
            <a:ext cx="6480175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55" name="WordArt 7" descr="branca"/>
          <p:cNvSpPr>
            <a:spLocks noChangeArrowheads="1" noChangeShapeType="1" noTextEdit="1"/>
          </p:cNvSpPr>
          <p:nvPr/>
        </p:nvSpPr>
        <p:spPr bwMode="auto">
          <a:xfrm>
            <a:off x="2627313" y="1125538"/>
            <a:ext cx="4283075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</a:rPr>
              <a:t>O último momento</a:t>
            </a:r>
          </a:p>
        </p:txBody>
      </p:sp>
      <p:sp>
        <p:nvSpPr>
          <p:cNvPr id="2056" name="WordArt 8" descr="branca"/>
          <p:cNvSpPr>
            <a:spLocks noChangeArrowheads="1" noChangeShapeType="1" noTextEdit="1"/>
          </p:cNvSpPr>
          <p:nvPr/>
        </p:nvSpPr>
        <p:spPr bwMode="auto">
          <a:xfrm>
            <a:off x="3419475" y="5229225"/>
            <a:ext cx="2903538" cy="511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28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</a:rPr>
              <a:t>Letícia Thompson</a:t>
            </a:r>
          </a:p>
        </p:txBody>
      </p:sp>
    </p:spTree>
    <p:custDataLst>
      <p:tags r:id="rId1"/>
    </p:custDataLst>
  </p:cSld>
  <p:clrMapOvr>
    <a:masterClrMapping/>
  </p:clrMapOvr>
  <p:transition spd="med" advTm="8710">
    <p:randomBar dir="vert"/>
    <p:sndAc>
      <p:stSnd loop="1">
        <p:snd r:embed="rId3" name="Natal - NatalTodoDia_RoupaNov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  <p:bldP spid="20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908050"/>
            <a:ext cx="6408738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403350" y="908050"/>
            <a:ext cx="6408738" cy="5041900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1403350" y="2717800"/>
            <a:ext cx="6481763" cy="286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2400" b="1">
                <a:solidFill>
                  <a:schemeClr val="bg1"/>
                </a:solidFill>
              </a:rPr>
              <a:t>O ano correu?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altLang="pt-BR" sz="2400" b="1">
                <a:solidFill>
                  <a:schemeClr val="bg1"/>
                </a:solidFill>
              </a:rPr>
              <a:t> É a impressão que temos.</a:t>
            </a:r>
          </a:p>
          <a:p>
            <a:pPr algn="ctr" eaLnBrk="1" hangingPunct="1">
              <a:spcBef>
                <a:spcPct val="50000"/>
              </a:spcBef>
            </a:pPr>
            <a:endParaRPr lang="pt-BR" altLang="pt-BR" sz="2400" b="1">
              <a:solidFill>
                <a:schemeClr val="bg1"/>
              </a:solidFill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pt-BR" altLang="pt-BR" sz="2400" b="1">
                <a:solidFill>
                  <a:schemeClr val="bg1"/>
                </a:solidFill>
              </a:rPr>
              <a:t>Ainda ontem parecíamos estar preparando nossa lista de resoluções para este ano e eis que o ano novo bate às portas.</a:t>
            </a:r>
          </a:p>
        </p:txBody>
      </p:sp>
    </p:spTree>
    <p:custDataLst>
      <p:tags r:id="rId1"/>
    </p:custDataLst>
  </p:cSld>
  <p:clrMapOvr>
    <a:masterClrMapping/>
  </p:clrMapOvr>
  <p:transition spd="med" advTm="2080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9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350" y="908050"/>
            <a:ext cx="6408738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403350" y="908050"/>
            <a:ext cx="6408738" cy="5041900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5148263" y="1474788"/>
            <a:ext cx="2663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pt-BR" altLang="pt-BR" sz="2400" b="1">
              <a:solidFill>
                <a:schemeClr val="bg1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500475" y="4221088"/>
            <a:ext cx="621478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+mn-cs"/>
              </a:rPr>
              <a:t>Quantas coisas deixamos para amanhã no início deste ano que passou e quantas jamais teremos a oportunidade de realizar ainda nesses últimos dias que restam?</a:t>
            </a:r>
          </a:p>
        </p:txBody>
      </p:sp>
    </p:spTree>
    <p:custDataLst>
      <p:tags r:id="rId1"/>
    </p:custDataLst>
  </p:cSld>
  <p:clrMapOvr>
    <a:masterClrMapping/>
  </p:clrMapOvr>
  <p:transition spd="med" advTm="1980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908050"/>
            <a:ext cx="6408738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403350" y="908050"/>
            <a:ext cx="6408738" cy="50419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1403350" y="4010288"/>
            <a:ext cx="6281462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+mn-cs"/>
              </a:rPr>
              <a:t>Cremos tudo controlar.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+mn-cs"/>
              </a:rPr>
              <a:t>Só não controlamos a vida e por maior que seja nosso amor, não aprendemos ainda como guardar pessoas definitivamente conosco.</a:t>
            </a:r>
          </a:p>
        </p:txBody>
      </p:sp>
    </p:spTree>
    <p:custDataLst>
      <p:tags r:id="rId1"/>
    </p:custDataLst>
  </p:cSld>
  <p:clrMapOvr>
    <a:masterClrMapping/>
  </p:clrMapOvr>
  <p:transition spd="med" advTm="2510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9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908050"/>
            <a:ext cx="6510337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331913" y="908050"/>
            <a:ext cx="6510337" cy="5057775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1452174" y="3140968"/>
            <a:ext cx="6390429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+mn-cs"/>
              </a:rPr>
              <a:t>Das coisas que deixamos para amanhã, muitas jamais cumpriremos.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+mn-cs"/>
              </a:rPr>
              <a:t>Não que os desejos mudem, é que há situações que viram como vira a noite e muitas das coisas que perdemos não sabemos recuperar.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+mn-cs"/>
              </a:rPr>
              <a:t>Mas como saber?</a:t>
            </a:r>
          </a:p>
        </p:txBody>
      </p:sp>
    </p:spTree>
    <p:custDataLst>
      <p:tags r:id="rId1"/>
    </p:custDataLst>
  </p:cSld>
  <p:clrMapOvr>
    <a:masterClrMapping/>
  </p:clrMapOvr>
  <p:transition spd="med" advTm="26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oração-peq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350" y="908050"/>
            <a:ext cx="6481763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403350" y="908050"/>
            <a:ext cx="6481763" cy="5041900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1633251" y="2492896"/>
            <a:ext cx="6048672" cy="310854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50" dirty="0">
                <a:ln w="11430"/>
                <a:solidFill>
                  <a:schemeClr val="bg1"/>
                </a:solidFill>
                <a:cs typeface="+mn-cs"/>
              </a:rPr>
              <a:t>Precisamos olhar para dentro do nosso coração e rever nossas prioridades, pensar nas coisas essenciais, ver se o que estamos deixando para trás não corremos o risco de perder definitivamente.</a:t>
            </a:r>
          </a:p>
        </p:txBody>
      </p:sp>
    </p:spTree>
    <p:custDataLst>
      <p:tags r:id="rId1"/>
    </p:custDataLst>
  </p:cSld>
  <p:clrMapOvr>
    <a:masterClrMapping/>
  </p:clrMapOvr>
  <p:transition spd="med" advTm="2140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Rectangle 7" descr="familia na noite de natal"/>
          <p:cNvSpPr>
            <a:spLocks noChangeArrowheads="1"/>
          </p:cNvSpPr>
          <p:nvPr/>
        </p:nvSpPr>
        <p:spPr bwMode="auto">
          <a:xfrm>
            <a:off x="1331913" y="868363"/>
            <a:ext cx="6480175" cy="50815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11" name="Retângulo 10"/>
          <p:cNvSpPr/>
          <p:nvPr/>
        </p:nvSpPr>
        <p:spPr>
          <a:xfrm>
            <a:off x="1527190" y="4509120"/>
            <a:ext cx="6162373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+mn-cs"/>
              </a:rPr>
              <a:t>Se soubéssemos que amanhã seria o último dia na nossa caminhada na terra, o que faríamos hoje?</a:t>
            </a:r>
          </a:p>
        </p:txBody>
      </p:sp>
    </p:spTree>
    <p:custDataLst>
      <p:tags r:id="rId1"/>
    </p:custDataLst>
  </p:cSld>
  <p:clrMapOvr>
    <a:masterClrMapping/>
  </p:clrMapOvr>
  <p:transition spd="med" advTm="1360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ltiva\Desktop\minhas pastas\XNATAL\Natal imagens\natal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908050"/>
            <a:ext cx="6480175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331913" y="908050"/>
            <a:ext cx="6480175" cy="5041900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1331640" y="2708920"/>
            <a:ext cx="6480448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Arial" charset="0"/>
              </a:rPr>
              <a:t>Talvez fôssemos visitar alguém que não vemos há muito, pegaríamos nos nossos braços alguém que amamos como se esse abraço pudesse durar toda a eternidade e consertaríamos uma coisa aqui e outra ali, para não partirmos com coisas pendentes...</a:t>
            </a:r>
          </a:p>
        </p:txBody>
      </p:sp>
    </p:spTree>
    <p:custDataLst>
      <p:tags r:id="rId1"/>
    </p:custDataLst>
  </p:cSld>
  <p:clrMapOvr>
    <a:masterClrMapping/>
  </p:clrMapOvr>
  <p:transition spd="med" advTm="2731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908050"/>
            <a:ext cx="6408738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403350" y="908050"/>
            <a:ext cx="6408738" cy="50419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1619672" y="4245314"/>
            <a:ext cx="5953171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+mn-cs"/>
              </a:rPr>
              <a:t>Diríamos uma palavra amiga para que se lembre de nós ou teríamos um último gesto nobre.</a:t>
            </a:r>
            <a:endParaRPr lang="pt-BR" sz="2800" dirty="0"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 spd="med" advTm="1440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908050"/>
            <a:ext cx="6480175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331913" y="908050"/>
            <a:ext cx="6480175" cy="50419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1447800" y="2409825"/>
            <a:ext cx="6307138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chemeClr val="bg1"/>
                </a:solidFill>
              </a:rPr>
              <a:t>Por que nos comportamos como se fôssemos viver eternamente e levamos tudo tão a sério?</a:t>
            </a:r>
          </a:p>
          <a:p>
            <a:pPr algn="ctr" eaLnBrk="1" hangingPunct="1"/>
            <a:endParaRPr lang="pt-BR" altLang="pt-BR" sz="2800">
              <a:solidFill>
                <a:schemeClr val="bg1"/>
              </a:solidFill>
            </a:endParaRPr>
          </a:p>
          <a:p>
            <a:pPr algn="ctr" eaLnBrk="1" hangingPunct="1"/>
            <a:r>
              <a:rPr lang="pt-BR" altLang="pt-BR" sz="2800" b="1">
                <a:solidFill>
                  <a:schemeClr val="bg1"/>
                </a:solidFill>
              </a:rPr>
              <a:t>Por que brigamos, magoamos, nos sentimos magoados, construímos muros, se é tão mais simples viver?</a:t>
            </a:r>
          </a:p>
        </p:txBody>
      </p:sp>
    </p:spTree>
    <p:custDataLst>
      <p:tags r:id="rId1"/>
    </p:custDataLst>
  </p:cSld>
  <p:clrMapOvr>
    <a:masterClrMapping/>
  </p:clrMapOvr>
  <p:transition spd="med" advTm="2381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1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908050"/>
            <a:ext cx="6408738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403350" y="908050"/>
            <a:ext cx="6408738" cy="5041900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1403648" y="4005064"/>
            <a:ext cx="6328517" cy="181588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+mn-cs"/>
              </a:rPr>
              <a:t>Não é bom deixar para o último momento para consertar as coisas, porque esse instante decisivo pode não avisar quando vai chegar</a:t>
            </a:r>
            <a:r>
              <a:rPr lang="pt-BR" sz="2800" dirty="0">
                <a:solidFill>
                  <a:schemeClr val="bg1"/>
                </a:solidFill>
                <a:cs typeface="+mn-cs"/>
              </a:rPr>
              <a:t>. </a:t>
            </a:r>
          </a:p>
        </p:txBody>
      </p:sp>
    </p:spTree>
    <p:custDataLst>
      <p:tags r:id="rId1"/>
    </p:custDataLst>
  </p:cSld>
  <p:clrMapOvr>
    <a:masterClrMapping/>
  </p:clrMapOvr>
  <p:transition spd="med" advTm="1720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 descr="menina na escada"/>
          <p:cNvSpPr>
            <a:spLocks noChangeArrowheads="1"/>
          </p:cNvSpPr>
          <p:nvPr/>
        </p:nvSpPr>
        <p:spPr bwMode="auto">
          <a:xfrm>
            <a:off x="1403350" y="908050"/>
            <a:ext cx="6408738" cy="50419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403350" y="908050"/>
            <a:ext cx="6408738" cy="5041900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6" name="CaixaDeTexto 5"/>
          <p:cNvSpPr txBox="1"/>
          <p:nvPr/>
        </p:nvSpPr>
        <p:spPr>
          <a:xfrm>
            <a:off x="1655390" y="2868472"/>
            <a:ext cx="5904657" cy="31085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cs typeface="+mn-cs"/>
              </a:rPr>
              <a:t>Cada instante que chega é o último momento que temos e cada instante que passa pode ser uma ou outra coisa: ou ganhamos um espaço a mais nos corações ou perdemos definitivamente uma oportunidade.</a:t>
            </a:r>
            <a:endParaRPr lang="pt-BR" sz="2800" dirty="0">
              <a:solidFill>
                <a:schemeClr val="bg1"/>
              </a:solidFill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 spd="med" advTm="2536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908050"/>
            <a:ext cx="6408738" cy="504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403350" y="908050"/>
            <a:ext cx="6408738" cy="50419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1528365" y="4711388"/>
            <a:ext cx="6258571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+mn-cs"/>
              </a:rPr>
              <a:t>E no instante presente ainda temos a escolha.</a:t>
            </a:r>
            <a:endParaRPr lang="pt-BR" sz="2800" dirty="0"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 spd="med" advTm="957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 descr="ano-novop"/>
          <p:cNvSpPr>
            <a:spLocks noChangeArrowheads="1"/>
          </p:cNvSpPr>
          <p:nvPr/>
        </p:nvSpPr>
        <p:spPr bwMode="auto">
          <a:xfrm>
            <a:off x="1403350" y="908050"/>
            <a:ext cx="6534150" cy="50419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" name="CaixaDeTexto 6"/>
          <p:cNvSpPr txBox="1"/>
          <p:nvPr/>
        </p:nvSpPr>
        <p:spPr>
          <a:xfrm>
            <a:off x="1763688" y="1772816"/>
            <a:ext cx="5643601" cy="3539430"/>
          </a:xfrm>
          <a:prstGeom prst="rect">
            <a:avLst/>
          </a:prstGeom>
          <a:noFill/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Talvez, daqui a um ano teremos mais paz, talvez não olhemos para trás com o coração apertado e a frase “ah, se eu soubesse” não nos doa.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8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u="sng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Hoje ainda podemos escolher.</a:t>
            </a:r>
          </a:p>
        </p:txBody>
      </p:sp>
    </p:spTree>
    <p:custDataLst>
      <p:tags r:id="rId1"/>
    </p:custDataLst>
  </p:cSld>
  <p:clrMapOvr>
    <a:masterClrMapping/>
  </p:clrMapOvr>
  <p:transition spd="med" advTm="1891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9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4"/>
          <p:cNvSpPr txBox="1">
            <a:spLocks noChangeArrowheads="1"/>
          </p:cNvSpPr>
          <p:nvPr/>
        </p:nvSpPr>
        <p:spPr bwMode="auto">
          <a:xfrm>
            <a:off x="1979613" y="5734050"/>
            <a:ext cx="60483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sz="1200">
                <a:solidFill>
                  <a:schemeClr val="bg1"/>
                </a:solidFill>
              </a:rPr>
              <a:t>       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778009" y="1077896"/>
            <a:ext cx="280438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+mn-cs"/>
              </a:rPr>
              <a:t>CRÉDITOS</a:t>
            </a:r>
          </a:p>
        </p:txBody>
      </p:sp>
      <p:sp>
        <p:nvSpPr>
          <p:cNvPr id="27652" name="Text Box 31"/>
          <p:cNvSpPr txBox="1">
            <a:spLocks noChangeArrowheads="1"/>
          </p:cNvSpPr>
          <p:nvPr/>
        </p:nvSpPr>
        <p:spPr bwMode="auto">
          <a:xfrm>
            <a:off x="1908175" y="1700213"/>
            <a:ext cx="4679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>
                <a:solidFill>
                  <a:schemeClr val="bg1"/>
                </a:solidFill>
              </a:rPr>
              <a:t>Texto: Letícia Thompson</a:t>
            </a:r>
          </a:p>
        </p:txBody>
      </p:sp>
      <p:sp>
        <p:nvSpPr>
          <p:cNvPr id="27653" name="Text Box 32"/>
          <p:cNvSpPr txBox="1">
            <a:spLocks noChangeArrowheads="1"/>
          </p:cNvSpPr>
          <p:nvPr/>
        </p:nvSpPr>
        <p:spPr bwMode="auto">
          <a:xfrm>
            <a:off x="1993900" y="2566988"/>
            <a:ext cx="54006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>
                <a:solidFill>
                  <a:schemeClr val="bg1"/>
                </a:solidFill>
              </a:rPr>
              <a:t>Imagens: Internet</a:t>
            </a:r>
          </a:p>
        </p:txBody>
      </p:sp>
      <p:sp>
        <p:nvSpPr>
          <p:cNvPr id="27654" name="Text Box 33"/>
          <p:cNvSpPr txBox="1">
            <a:spLocks noChangeArrowheads="1"/>
          </p:cNvSpPr>
          <p:nvPr/>
        </p:nvSpPr>
        <p:spPr bwMode="auto">
          <a:xfrm>
            <a:off x="1979613" y="2997200"/>
            <a:ext cx="48974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>
                <a:solidFill>
                  <a:schemeClr val="bg1"/>
                </a:solidFill>
              </a:rPr>
              <a:t>Música: Roupa Nova _ Natal todo dia</a:t>
            </a:r>
          </a:p>
        </p:txBody>
      </p:sp>
      <p:sp>
        <p:nvSpPr>
          <p:cNvPr id="27655" name="Text Box 34"/>
          <p:cNvSpPr txBox="1">
            <a:spLocks noChangeArrowheads="1"/>
          </p:cNvSpPr>
          <p:nvPr/>
        </p:nvSpPr>
        <p:spPr bwMode="auto">
          <a:xfrm>
            <a:off x="1547813" y="3500438"/>
            <a:ext cx="61198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>
                <a:solidFill>
                  <a:schemeClr val="bg1"/>
                </a:solidFill>
              </a:rPr>
              <a:t>Formatação: Altiva Helena Silva Liboni _ Franca _ SP</a:t>
            </a:r>
          </a:p>
        </p:txBody>
      </p:sp>
      <p:sp>
        <p:nvSpPr>
          <p:cNvPr id="15395" name="Text Box 35"/>
          <p:cNvSpPr txBox="1">
            <a:spLocks noChangeArrowheads="1"/>
          </p:cNvSpPr>
          <p:nvPr/>
        </p:nvSpPr>
        <p:spPr bwMode="auto">
          <a:xfrm>
            <a:off x="1979613" y="2060575"/>
            <a:ext cx="41767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  <a:hlinkClick r:id="rId3"/>
              </a:rPr>
              <a:t>http://www.leticiathompson.net/</a:t>
            </a:r>
            <a:endParaRPr lang="pt-BR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27657" name="Rectangle 36"/>
          <p:cNvSpPr>
            <a:spLocks noChangeArrowheads="1"/>
          </p:cNvSpPr>
          <p:nvPr/>
        </p:nvSpPr>
        <p:spPr bwMode="auto">
          <a:xfrm>
            <a:off x="1835150" y="4005263"/>
            <a:ext cx="5761038" cy="18669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7658" name="Text Box 37"/>
          <p:cNvSpPr txBox="1">
            <a:spLocks noChangeArrowheads="1"/>
          </p:cNvSpPr>
          <p:nvPr/>
        </p:nvSpPr>
        <p:spPr bwMode="auto">
          <a:xfrm>
            <a:off x="3778250" y="4111625"/>
            <a:ext cx="25923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>
                <a:solidFill>
                  <a:schemeClr val="bg1"/>
                </a:solidFill>
              </a:rPr>
              <a:t>Visite o site:</a:t>
            </a:r>
          </a:p>
        </p:txBody>
      </p:sp>
      <p:sp>
        <p:nvSpPr>
          <p:cNvPr id="27659" name="CaixaDeTexto 1"/>
          <p:cNvSpPr txBox="1">
            <a:spLocks noChangeArrowheads="1"/>
          </p:cNvSpPr>
          <p:nvPr/>
        </p:nvSpPr>
        <p:spPr bwMode="auto">
          <a:xfrm>
            <a:off x="2465388" y="4478338"/>
            <a:ext cx="44116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>
                <a:hlinkClick r:id="rId4"/>
              </a:rPr>
              <a:t>www.sergrasan.com/</a:t>
            </a:r>
            <a:endParaRPr lang="pt-BR" altLang="pt-BR"/>
          </a:p>
        </p:txBody>
      </p:sp>
      <p:sp>
        <p:nvSpPr>
          <p:cNvPr id="3" name="CaixaDeTexto 2"/>
          <p:cNvSpPr txBox="1"/>
          <p:nvPr/>
        </p:nvSpPr>
        <p:spPr>
          <a:xfrm>
            <a:off x="2878138" y="4846638"/>
            <a:ext cx="40322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  <a:hlinkClick r:id="rId5"/>
              </a:rPr>
              <a:t>www.sergrasan.com/ahlibonslides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27661" name="CaixaDeTexto 3"/>
          <p:cNvSpPr txBox="1">
            <a:spLocks noChangeArrowheads="1"/>
          </p:cNvSpPr>
          <p:nvPr/>
        </p:nvSpPr>
        <p:spPr bwMode="auto">
          <a:xfrm>
            <a:off x="2266950" y="5321300"/>
            <a:ext cx="4897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>
                <a:hlinkClick r:id="rId6"/>
              </a:rPr>
              <a:t>www.sergrasan.com/altivahelenaslides</a:t>
            </a:r>
            <a:endParaRPr lang="pt-BR" alt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66838" y="908050"/>
            <a:ext cx="6481762" cy="5100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med" advTm="2410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4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424</Words>
  <Application>Microsoft Office PowerPoint</Application>
  <PresentationFormat>Apresentação na tela (4:3)</PresentationFormat>
  <Paragraphs>36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Comic Sans MS</vt:lpstr>
      <vt:lpstr>Arial</vt:lpstr>
      <vt:lpstr>Calibri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41</cp:revision>
  <dcterms:created xsi:type="dcterms:W3CDTF">2009-12-20T23:57:17Z</dcterms:created>
  <dcterms:modified xsi:type="dcterms:W3CDTF">2014-12-11T16:33:24Z</dcterms:modified>
</cp:coreProperties>
</file>