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g3LVhucpNw0FZN2aGpIIrw==" hashData="2wpP1tHiW4WwZFIG2swScjIqWD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302" y="-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126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150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</a:p>
        </p:txBody>
      </p:sp>
      <p:sp>
        <p:nvSpPr>
          <p:cNvPr id="2151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2151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E49E8CA5-A753-4114-A4C0-1D31A3CA798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3463275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AEE86F-43E0-4A05-A2E3-536E1725F68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3301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2917">
        <p:blinds dir="vert"/>
      </p:transition>
    </mc:Choice>
    <mc:Fallback xmlns="">
      <p:transition spd="slow" advTm="12917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DCF439-00C8-492A-832F-23BD7D0B404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16423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2917">
        <p:blinds dir="vert"/>
      </p:transition>
    </mc:Choice>
    <mc:Fallback xmlns="">
      <p:transition spd="slow" advTm="12917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E0224F-50D6-47D7-A459-ED8936A0AFF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66202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2917">
        <p:blinds dir="vert"/>
      </p:transition>
    </mc:Choice>
    <mc:Fallback xmlns="">
      <p:transition spd="slow" advTm="12917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C5F2C2-A40E-4736-ABC4-912B140AE87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54340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2917">
        <p:blinds dir="vert"/>
      </p:transition>
    </mc:Choice>
    <mc:Fallback xmlns="">
      <p:transition spd="slow" advTm="12917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0F7DB1-BB7C-4C8E-B4F5-FE88E052504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17887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2917">
        <p:blinds dir="vert"/>
      </p:transition>
    </mc:Choice>
    <mc:Fallback xmlns="">
      <p:transition spd="slow" advTm="12917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33EFF8-8C6B-420C-89EA-2E49FFEBB69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58548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2917">
        <p:blinds dir="vert"/>
      </p:transition>
    </mc:Choice>
    <mc:Fallback xmlns="">
      <p:transition spd="slow" advTm="12917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F86D5F-CAE2-43DE-8BBD-037154818A2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12139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2917">
        <p:blinds dir="vert"/>
      </p:transition>
    </mc:Choice>
    <mc:Fallback xmlns="">
      <p:transition spd="slow" advTm="12917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A4D9C4-CF1D-487B-8052-32F1F9CBA23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9737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2917">
        <p:blinds dir="vert"/>
      </p:transition>
    </mc:Choice>
    <mc:Fallback xmlns="">
      <p:transition spd="slow" advTm="12917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177117-B594-47E4-AA6D-1C520EE8D37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2391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2917">
        <p:blinds dir="vert"/>
      </p:transition>
    </mc:Choice>
    <mc:Fallback xmlns="">
      <p:transition spd="slow" advTm="12917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55520F-AD9D-44A6-9ED2-7251DC53132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03515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2917">
        <p:blinds dir="vert"/>
      </p:transition>
    </mc:Choice>
    <mc:Fallback xmlns="">
      <p:transition spd="slow" advTm="12917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8750D4-D59C-41E1-9DF6-A5793101586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8205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2917">
        <p:blinds dir="vert"/>
      </p:transition>
    </mc:Choice>
    <mc:Fallback xmlns="">
      <p:transition spd="slow" advTm="12917">
        <p:blinds dir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010B35-3F0E-497D-A1BD-B72B85C0891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73917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2917">
        <p:blinds dir="vert"/>
      </p:transition>
    </mc:Choice>
    <mc:Fallback xmlns="">
      <p:transition spd="slow" advTm="12917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dirty="0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193BECF0-B9C4-49A8-A9FD-9EA7C9E0984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4="http://schemas.microsoft.com/office/powerpoint/2010/main">
    <mc:Choice Requires="p14">
      <p:transition spd="slow" p14:dur="1600" advTm="12917">
        <p:blinds dir="vert"/>
      </p:transition>
    </mc:Choice>
    <mc:Fallback xmlns="">
      <p:transition spd="slow" advTm="12917">
        <p:blinds dir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hyperlink" Target="http://www.leticiathompson.com.net/" TargetMode="External"/><Relationship Id="rId7" Type="http://schemas.openxmlformats.org/officeDocument/2006/relationships/hyperlink" Target="http://www.sergrasan.com/ahlibonislides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6" Type="http://schemas.openxmlformats.org/officeDocument/2006/relationships/hyperlink" Target="http://www.sergrasan.com/altivahelenaslides" TargetMode="External"/><Relationship Id="rId5" Type="http://schemas.openxmlformats.org/officeDocument/2006/relationships/hyperlink" Target="http://www.youtube.com/user/ahliboni" TargetMode="Externa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189" y="476672"/>
            <a:ext cx="7993260" cy="5903490"/>
          </a:xfrm>
          <a:prstGeom prst="rect">
            <a:avLst/>
          </a:prstGeom>
          <a:ln w="76200">
            <a:solidFill>
              <a:srgbClr val="0099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Retângulo 5"/>
          <p:cNvSpPr/>
          <p:nvPr/>
        </p:nvSpPr>
        <p:spPr>
          <a:xfrm>
            <a:off x="611189" y="476672"/>
            <a:ext cx="7993260" cy="5903490"/>
          </a:xfrm>
          <a:prstGeom prst="rect">
            <a:avLst/>
          </a:prstGeom>
          <a:solidFill>
            <a:schemeClr val="tx1">
              <a:alpha val="3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2052" name="Text Box 5"/>
          <p:cNvSpPr txBox="1">
            <a:spLocks noChangeArrowheads="1"/>
          </p:cNvSpPr>
          <p:nvPr/>
        </p:nvSpPr>
        <p:spPr bwMode="auto">
          <a:xfrm>
            <a:off x="1476375" y="1341438"/>
            <a:ext cx="69119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endParaRPr lang="pt-BR" sz="4000" b="1" i="1"/>
          </a:p>
        </p:txBody>
      </p:sp>
      <p:sp>
        <p:nvSpPr>
          <p:cNvPr id="2053" name="Text Box 7"/>
          <p:cNvSpPr txBox="1">
            <a:spLocks noChangeArrowheads="1"/>
          </p:cNvSpPr>
          <p:nvPr/>
        </p:nvSpPr>
        <p:spPr bwMode="auto">
          <a:xfrm>
            <a:off x="4859338" y="5805488"/>
            <a:ext cx="36004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pt-BR" sz="1800" b="1" i="1"/>
          </a:p>
        </p:txBody>
      </p:sp>
      <p:sp>
        <p:nvSpPr>
          <p:cNvPr id="2054" name="Text Box 8"/>
          <p:cNvSpPr txBox="1">
            <a:spLocks noChangeArrowheads="1"/>
          </p:cNvSpPr>
          <p:nvPr/>
        </p:nvSpPr>
        <p:spPr bwMode="auto">
          <a:xfrm>
            <a:off x="395288" y="908050"/>
            <a:ext cx="2159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pt-BR" sz="1800"/>
          </a:p>
        </p:txBody>
      </p:sp>
      <p:sp>
        <p:nvSpPr>
          <p:cNvPr id="4" name="CaixaDeTexto 3"/>
          <p:cNvSpPr txBox="1"/>
          <p:nvPr/>
        </p:nvSpPr>
        <p:spPr>
          <a:xfrm>
            <a:off x="1076208" y="2603655"/>
            <a:ext cx="73024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coração e a saudade</a:t>
            </a:r>
            <a:endParaRPr lang="pt-BR" sz="4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2592102" y="5805488"/>
            <a:ext cx="4680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Letícia Thompson</a:t>
            </a:r>
            <a:endParaRPr lang="pt-BR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9063">
        <p:blinds dir="vert"/>
        <p:sndAc>
          <p:stSnd loop="1">
            <p:snd r:embed="rId3" name="Waldir Silva-Moon Over Naples(Violinos).wav"/>
          </p:stSnd>
        </p:sndAc>
      </p:transition>
    </mc:Choice>
    <mc:Fallback xmlns="">
      <p:transition spd="slow" advTm="9063">
        <p:blinds dir="vert"/>
        <p:sndAc>
          <p:stSnd loop="1">
            <p:snd r:embed="rId5" name="Waldir Silva-Moon Over Naples(Violinos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1" y="548679"/>
            <a:ext cx="8064897" cy="5833069"/>
          </a:xfrm>
          <a:prstGeom prst="rect">
            <a:avLst/>
          </a:prstGeom>
          <a:ln w="57150">
            <a:solidFill>
              <a:srgbClr val="009900"/>
            </a:solidFill>
          </a:ln>
        </p:spPr>
      </p:pic>
      <p:sp>
        <p:nvSpPr>
          <p:cNvPr id="2" name="Retângulo 1"/>
          <p:cNvSpPr/>
          <p:nvPr/>
        </p:nvSpPr>
        <p:spPr>
          <a:xfrm>
            <a:off x="539551" y="548679"/>
            <a:ext cx="8064897" cy="5833071"/>
          </a:xfrm>
          <a:prstGeom prst="rect">
            <a:avLst/>
          </a:prstGeom>
          <a:solidFill>
            <a:schemeClr val="tx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3076" name="Text Box 19"/>
          <p:cNvSpPr txBox="1">
            <a:spLocks noChangeArrowheads="1"/>
          </p:cNvSpPr>
          <p:nvPr/>
        </p:nvSpPr>
        <p:spPr bwMode="auto">
          <a:xfrm>
            <a:off x="1187450" y="1114425"/>
            <a:ext cx="64087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pt-BR" sz="2000"/>
          </a:p>
        </p:txBody>
      </p:sp>
      <p:sp>
        <p:nvSpPr>
          <p:cNvPr id="3092" name="Text Box 20"/>
          <p:cNvSpPr txBox="1">
            <a:spLocks noChangeArrowheads="1"/>
          </p:cNvSpPr>
          <p:nvPr/>
        </p:nvSpPr>
        <p:spPr bwMode="auto">
          <a:xfrm>
            <a:off x="1403350" y="1042988"/>
            <a:ext cx="63373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b="1" dirty="0">
                <a:solidFill>
                  <a:schemeClr val="bg1"/>
                </a:solidFill>
              </a:rPr>
              <a:t>Não é difícil falar de saudade: doloroso é vivê-la.</a:t>
            </a:r>
          </a:p>
        </p:txBody>
      </p:sp>
      <p:sp>
        <p:nvSpPr>
          <p:cNvPr id="3093" name="Text Box 21"/>
          <p:cNvSpPr txBox="1">
            <a:spLocks noChangeArrowheads="1"/>
          </p:cNvSpPr>
          <p:nvPr/>
        </p:nvSpPr>
        <p:spPr bwMode="auto">
          <a:xfrm>
            <a:off x="1258888" y="4149725"/>
            <a:ext cx="6913562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b="1" dirty="0">
                <a:solidFill>
                  <a:schemeClr val="bg1"/>
                </a:solidFill>
              </a:rPr>
              <a:t>Difícil é amá-la quando dilacera o coração e o deixa em pedaços.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9519">
        <p:blinds dir="vert"/>
      </p:transition>
    </mc:Choice>
    <mc:Fallback xmlns="">
      <p:transition spd="slow" advTm="19519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092" grpId="0"/>
      <p:bldP spid="309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70" name="Picture 50" descr="flores coraçã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48680"/>
            <a:ext cx="8064698" cy="5760640"/>
          </a:xfrm>
          <a:prstGeom prst="rect">
            <a:avLst/>
          </a:prstGeom>
          <a:ln w="57150">
            <a:solidFill>
              <a:srgbClr val="009900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39553" y="548681"/>
            <a:ext cx="8064697" cy="5760639"/>
          </a:xfrm>
          <a:prstGeom prst="rect">
            <a:avLst/>
          </a:prstGeom>
          <a:solidFill>
            <a:schemeClr val="tx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701675" y="2924175"/>
            <a:ext cx="7416800" cy="191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b="1" i="1" dirty="0">
                <a:solidFill>
                  <a:schemeClr val="bg1"/>
                </a:solidFill>
              </a:rPr>
              <a:t>como o coração é apenas do tamanho de uma mão fechada e a saudade algo que cresce a cada dia, cada minuto que passa ela vai ocupando mais espaço e o coração se sentindo cada vez mais apertado.</a:t>
            </a:r>
          </a:p>
        </p:txBody>
      </p:sp>
      <p:sp>
        <p:nvSpPr>
          <p:cNvPr id="5131" name="Text Box 11"/>
          <p:cNvSpPr txBox="1">
            <a:spLocks noChangeArrowheads="1"/>
          </p:cNvSpPr>
          <p:nvPr/>
        </p:nvSpPr>
        <p:spPr bwMode="auto">
          <a:xfrm>
            <a:off x="1008063" y="5229225"/>
            <a:ext cx="70564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b="1" i="1">
                <a:solidFill>
                  <a:schemeClr val="bg1"/>
                </a:solidFill>
              </a:rPr>
              <a:t>Sem o outro ele se sente sem ar.</a:t>
            </a:r>
          </a:p>
        </p:txBody>
      </p:sp>
      <p:sp>
        <p:nvSpPr>
          <p:cNvPr id="4102" name="Text Box 21"/>
          <p:cNvSpPr txBox="1">
            <a:spLocks noChangeArrowheads="1"/>
          </p:cNvSpPr>
          <p:nvPr/>
        </p:nvSpPr>
        <p:spPr bwMode="auto">
          <a:xfrm>
            <a:off x="3400425" y="784225"/>
            <a:ext cx="18415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endParaRPr lang="pt-BR" b="1">
              <a:solidFill>
                <a:schemeClr val="bg1"/>
              </a:solidFill>
            </a:endParaRPr>
          </a:p>
          <a:p>
            <a:pPr algn="ctr" eaLnBrk="1" hangingPunct="1"/>
            <a:endParaRPr lang="pt-BR" b="1">
              <a:solidFill>
                <a:schemeClr val="bg1"/>
              </a:solidFill>
            </a:endParaRPr>
          </a:p>
        </p:txBody>
      </p:sp>
      <p:sp>
        <p:nvSpPr>
          <p:cNvPr id="5156" name="Text Box 36"/>
          <p:cNvSpPr txBox="1">
            <a:spLocks noChangeArrowheads="1"/>
          </p:cNvSpPr>
          <p:nvPr/>
        </p:nvSpPr>
        <p:spPr bwMode="auto">
          <a:xfrm>
            <a:off x="1476375" y="908050"/>
            <a:ext cx="6191250" cy="155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b="1">
                <a:solidFill>
                  <a:schemeClr val="bg1"/>
                </a:solidFill>
              </a:rPr>
              <a:t>Acho que encontrei uma explicação pela qual ela parece tão insuportável quando ficamos muito tempo longe das pessoas que amamos: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8782">
        <p:blinds dir="vert"/>
      </p:transition>
    </mc:Choice>
    <mc:Fallback xmlns="">
      <p:transition spd="slow" advTm="38782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5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2" presetClass="entr" presetSubtype="0" fill="hold" grpId="0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126" grpId="0"/>
      <p:bldP spid="5131" grpId="0"/>
      <p:bldP spid="515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03" name="Picture 35" descr="rosa no envelop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48680"/>
            <a:ext cx="7992690" cy="5833070"/>
          </a:xfrm>
          <a:prstGeom prst="rect">
            <a:avLst/>
          </a:prstGeom>
          <a:ln w="57150">
            <a:solidFill>
              <a:srgbClr val="009900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611560" y="548680"/>
            <a:ext cx="7992690" cy="5833069"/>
          </a:xfrm>
          <a:prstGeom prst="rect">
            <a:avLst/>
          </a:prstGeom>
          <a:solidFill>
            <a:schemeClr val="tx1"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>
              <a:solidFill>
                <a:srgbClr val="009900"/>
              </a:solidFill>
            </a:endParaRPr>
          </a:p>
        </p:txBody>
      </p:sp>
      <p:sp>
        <p:nvSpPr>
          <p:cNvPr id="5124" name="Text Box 5"/>
          <p:cNvSpPr txBox="1">
            <a:spLocks noChangeArrowheads="1"/>
          </p:cNvSpPr>
          <p:nvPr/>
        </p:nvSpPr>
        <p:spPr bwMode="auto">
          <a:xfrm>
            <a:off x="1258888" y="1258888"/>
            <a:ext cx="63373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pt-BR" b="1">
              <a:solidFill>
                <a:schemeClr val="bg1"/>
              </a:solidFill>
            </a:endParaRPr>
          </a:p>
        </p:txBody>
      </p:sp>
      <p:sp>
        <p:nvSpPr>
          <p:cNvPr id="7199" name="Text Box 31"/>
          <p:cNvSpPr txBox="1">
            <a:spLocks noChangeArrowheads="1"/>
          </p:cNvSpPr>
          <p:nvPr/>
        </p:nvSpPr>
        <p:spPr bwMode="auto">
          <a:xfrm>
            <a:off x="1367631" y="981075"/>
            <a:ext cx="6408738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b="1" dirty="0">
                <a:solidFill>
                  <a:schemeClr val="bg1"/>
                </a:solidFill>
              </a:rPr>
              <a:t>Por isso essa sensação de se sentir sufocado e a impressão que o coração vai explodir dentro do peito.</a:t>
            </a:r>
          </a:p>
        </p:txBody>
      </p:sp>
      <p:sp>
        <p:nvSpPr>
          <p:cNvPr id="7200" name="Text Box 32"/>
          <p:cNvSpPr txBox="1">
            <a:spLocks noChangeArrowheads="1"/>
          </p:cNvSpPr>
          <p:nvPr/>
        </p:nvSpPr>
        <p:spPr bwMode="auto">
          <a:xfrm>
            <a:off x="898525" y="3054052"/>
            <a:ext cx="70580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b="1" dirty="0">
                <a:solidFill>
                  <a:schemeClr val="bg1"/>
                </a:solidFill>
              </a:rPr>
              <a:t>Por isso os olhos ardem e as palavras desmancham-se dentro de nós.</a:t>
            </a:r>
          </a:p>
        </p:txBody>
      </p:sp>
      <p:sp>
        <p:nvSpPr>
          <p:cNvPr id="7201" name="Text Box 33"/>
          <p:cNvSpPr txBox="1">
            <a:spLocks noChangeArrowheads="1"/>
          </p:cNvSpPr>
          <p:nvPr/>
        </p:nvSpPr>
        <p:spPr bwMode="auto">
          <a:xfrm>
            <a:off x="1476375" y="4930775"/>
            <a:ext cx="61912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800" b="1">
                <a:solidFill>
                  <a:schemeClr val="bg1"/>
                </a:solidFill>
              </a:rPr>
              <a:t>Mas a saudade é deliciosa!!!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6461">
        <p:blinds dir="vert"/>
      </p:transition>
    </mc:Choice>
    <mc:Fallback xmlns="">
      <p:transition spd="slow" advTm="26461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7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2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2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20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20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20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20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20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20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20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20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199" grpId="0"/>
      <p:bldP spid="720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19" name="Picture 27" descr="rosa pinta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548679"/>
            <a:ext cx="8064500" cy="5767983"/>
          </a:xfrm>
          <a:prstGeom prst="rect">
            <a:avLst/>
          </a:prstGeom>
          <a:ln w="57150">
            <a:solidFill>
              <a:srgbClr val="009900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39750" y="548679"/>
            <a:ext cx="8064500" cy="5767983"/>
          </a:xfrm>
          <a:prstGeom prst="rect">
            <a:avLst/>
          </a:prstGeom>
          <a:solidFill>
            <a:schemeClr val="tx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>
              <a:solidFill>
                <a:srgbClr val="009900"/>
              </a:solidFill>
            </a:endParaRPr>
          </a:p>
        </p:txBody>
      </p:sp>
      <p:sp>
        <p:nvSpPr>
          <p:cNvPr id="8203" name="Text Box 11"/>
          <p:cNvSpPr txBox="1">
            <a:spLocks noChangeArrowheads="1"/>
          </p:cNvSpPr>
          <p:nvPr/>
        </p:nvSpPr>
        <p:spPr bwMode="auto">
          <a:xfrm>
            <a:off x="784225" y="4149725"/>
            <a:ext cx="7561263" cy="1938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b="1" dirty="0">
                <a:solidFill>
                  <a:schemeClr val="bg1"/>
                </a:solidFill>
              </a:rPr>
              <a:t>É ela quem nos mostra aqueles que contam realmente na nossa alma, os que escreveram para sempre seus nomes nas paredes do nosso coração e aconteça o que acontecer, permanecerão lá, intactos.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6139">
        <p:blinds dir="vert"/>
      </p:transition>
    </mc:Choice>
    <mc:Fallback xmlns="">
      <p:transition spd="slow" advTm="26139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8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6" presetClass="entr" presetSubtype="0" fill="hold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42" name="Picture 26" descr="estrada-florida-pe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48680"/>
            <a:ext cx="7920880" cy="5760045"/>
          </a:xfrm>
          <a:prstGeom prst="rect">
            <a:avLst/>
          </a:prstGeom>
          <a:ln w="57150">
            <a:solidFill>
              <a:srgbClr val="009900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611560" y="548680"/>
            <a:ext cx="7920880" cy="5760045"/>
          </a:xfrm>
          <a:prstGeom prst="rect">
            <a:avLst/>
          </a:prstGeom>
          <a:solidFill>
            <a:schemeClr val="tx1"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>
              <a:ln w="38100">
                <a:solidFill>
                  <a:srgbClr val="009900"/>
                </a:solidFill>
              </a:ln>
            </a:endParaRPr>
          </a:p>
        </p:txBody>
      </p:sp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905490" y="838462"/>
            <a:ext cx="7344815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b="1" dirty="0">
                <a:solidFill>
                  <a:schemeClr val="bg1"/>
                </a:solidFill>
              </a:rPr>
              <a:t>É dela que não queremos nos desprender, a qual nos agarramos como uma tábua de salvação que nos conduzirá à outra margem...</a:t>
            </a:r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971600" y="2360974"/>
            <a:ext cx="7272808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b="1" dirty="0">
                <a:solidFill>
                  <a:schemeClr val="bg1"/>
                </a:solidFill>
              </a:rPr>
              <a:t>onde encontraremos aqueles que vencem as distâncias e os infinitos e continuam do nosso lado ignorando as barreiras do impossível e do invisível.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6126">
        <p:blinds dir="vert"/>
      </p:transition>
    </mc:Choice>
    <mc:Fallback xmlns="">
      <p:transition spd="slow" advTm="36126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9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4" name="Picture 18" descr="rosas vermelh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48681"/>
            <a:ext cx="7992690" cy="5760044"/>
          </a:xfrm>
          <a:prstGeom prst="rect">
            <a:avLst/>
          </a:prstGeom>
          <a:ln w="57150" cap="sq" cmpd="thickThin">
            <a:solidFill>
              <a:srgbClr val="0099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611560" y="548682"/>
            <a:ext cx="7992690" cy="5760044"/>
          </a:xfrm>
          <a:prstGeom prst="rect">
            <a:avLst/>
          </a:prstGeom>
          <a:solidFill>
            <a:schemeClr val="tx1">
              <a:alpha val="2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1008063" y="3644900"/>
            <a:ext cx="7056437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b="1">
                <a:solidFill>
                  <a:schemeClr val="bg1"/>
                </a:solidFill>
              </a:rPr>
              <a:t>Sabemos que amamos quando a saudade bate à nossa porta e não encontramos forças para não deixá-la entrar.</a:t>
            </a:r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1800225" y="5300663"/>
            <a:ext cx="568801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800" b="1">
                <a:solidFill>
                  <a:schemeClr val="bg1"/>
                </a:solidFill>
              </a:rPr>
              <a:t>Nos entregamos</a:t>
            </a:r>
            <a:r>
              <a:rPr lang="pt-BR" b="1">
                <a:solidFill>
                  <a:schemeClr val="bg1"/>
                </a:solidFill>
              </a:rPr>
              <a:t>.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7763">
        <p:blinds dir="vert"/>
      </p:transition>
    </mc:Choice>
    <mc:Fallback xmlns="">
      <p:transition spd="slow" advTm="17763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14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4342" grpId="0"/>
      <p:bldP spid="1434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40"/>
          </a:xfrm>
          <a:prstGeom prst="rect">
            <a:avLst/>
          </a:prstGeom>
          <a:ln w="57150">
            <a:solidFill>
              <a:srgbClr val="0099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1727200" y="980728"/>
            <a:ext cx="56896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b="1" dirty="0">
                <a:solidFill>
                  <a:schemeClr val="bg1"/>
                </a:solidFill>
              </a:rPr>
              <a:t>A saudade é a doce arte de saber misturar o amor, a dor e a esperança.</a:t>
            </a:r>
          </a:p>
        </p:txBody>
      </p:sp>
      <p:sp>
        <p:nvSpPr>
          <p:cNvPr id="15366" name="Text Box 6"/>
          <p:cNvSpPr txBox="1">
            <a:spLocks noChangeArrowheads="1"/>
          </p:cNvSpPr>
          <p:nvPr/>
        </p:nvSpPr>
        <p:spPr bwMode="auto">
          <a:xfrm>
            <a:off x="1492344" y="5229200"/>
            <a:ext cx="61214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b="1" dirty="0">
                <a:solidFill>
                  <a:schemeClr val="bg1"/>
                </a:solidFill>
              </a:rPr>
              <a:t>É a herança dos que abriram o coração para amar...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1879">
        <p:blinds dir="vert"/>
      </p:transition>
    </mc:Choice>
    <mc:Fallback xmlns="">
      <p:transition spd="slow" advTm="21879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8"/>
          <p:cNvSpPr/>
          <p:nvPr/>
        </p:nvSpPr>
        <p:spPr>
          <a:xfrm>
            <a:off x="539750" y="476250"/>
            <a:ext cx="8064500" cy="5976938"/>
          </a:xfrm>
          <a:prstGeom prst="rect">
            <a:avLst/>
          </a:prstGeom>
          <a:solidFill>
            <a:schemeClr val="tx1">
              <a:alpha val="1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6409" name="Text Box 25"/>
          <p:cNvSpPr txBox="1">
            <a:spLocks noChangeArrowheads="1"/>
          </p:cNvSpPr>
          <p:nvPr/>
        </p:nvSpPr>
        <p:spPr bwMode="auto">
          <a:xfrm>
            <a:off x="2081117" y="2910745"/>
            <a:ext cx="44783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b="1" i="1" u="sng" dirty="0">
                <a:solidFill>
                  <a:schemeClr val="bg1"/>
                </a:solidFill>
              </a:rPr>
              <a:t>Imagens</a:t>
            </a:r>
            <a:r>
              <a:rPr lang="pt-BR" b="1" dirty="0">
                <a:solidFill>
                  <a:schemeClr val="bg1"/>
                </a:solidFill>
              </a:rPr>
              <a:t>: </a:t>
            </a:r>
            <a:r>
              <a:rPr lang="pt-BR" sz="2000" b="1" dirty="0">
                <a:solidFill>
                  <a:schemeClr val="bg1"/>
                </a:solidFill>
              </a:rPr>
              <a:t>Arquivo pessoal</a:t>
            </a:r>
            <a:endParaRPr lang="pt-BR" sz="2000" b="1" i="1" u="sng" dirty="0">
              <a:solidFill>
                <a:schemeClr val="bg1"/>
              </a:solidFill>
            </a:endParaRPr>
          </a:p>
        </p:txBody>
      </p:sp>
      <p:sp>
        <p:nvSpPr>
          <p:cNvPr id="16395" name="Text Box 11"/>
          <p:cNvSpPr txBox="1">
            <a:spLocks noChangeArrowheads="1"/>
          </p:cNvSpPr>
          <p:nvPr/>
        </p:nvSpPr>
        <p:spPr bwMode="auto">
          <a:xfrm>
            <a:off x="8296275" y="1000125"/>
            <a:ext cx="18415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endParaRPr lang="pt-BR" i="1" u="sng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endParaRPr lang="pt-BR" i="1" u="sng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6400" name="Text Box 16"/>
          <p:cNvSpPr txBox="1">
            <a:spLocks noChangeArrowheads="1"/>
          </p:cNvSpPr>
          <p:nvPr/>
        </p:nvSpPr>
        <p:spPr bwMode="auto">
          <a:xfrm>
            <a:off x="1187450" y="679450"/>
            <a:ext cx="54737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b="1" i="1" u="sng" dirty="0">
                <a:solidFill>
                  <a:schemeClr val="bg1"/>
                </a:solidFill>
              </a:rPr>
              <a:t>Créditos</a:t>
            </a:r>
          </a:p>
        </p:txBody>
      </p:sp>
      <p:sp>
        <p:nvSpPr>
          <p:cNvPr id="10246" name="Text Box 18"/>
          <p:cNvSpPr txBox="1">
            <a:spLocks noChangeArrowheads="1"/>
          </p:cNvSpPr>
          <p:nvPr/>
        </p:nvSpPr>
        <p:spPr bwMode="auto">
          <a:xfrm>
            <a:off x="4140200" y="1268413"/>
            <a:ext cx="3168650" cy="1004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pt-BR" b="1"/>
          </a:p>
          <a:p>
            <a:pPr eaLnBrk="1" hangingPunct="1">
              <a:spcBef>
                <a:spcPct val="50000"/>
              </a:spcBef>
            </a:pPr>
            <a:endParaRPr lang="pt-BR" b="1" i="1" u="sng"/>
          </a:p>
        </p:txBody>
      </p:sp>
      <p:sp>
        <p:nvSpPr>
          <p:cNvPr id="16403" name="Text Box 19"/>
          <p:cNvSpPr txBox="1">
            <a:spLocks noChangeArrowheads="1"/>
          </p:cNvSpPr>
          <p:nvPr/>
        </p:nvSpPr>
        <p:spPr bwMode="auto">
          <a:xfrm>
            <a:off x="2338388" y="2304964"/>
            <a:ext cx="62658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b="1" i="1" u="sng" dirty="0">
                <a:solidFill>
                  <a:schemeClr val="bg1"/>
                </a:solidFill>
              </a:rPr>
              <a:t>Música</a:t>
            </a:r>
            <a:r>
              <a:rPr lang="pt-BR" b="1" dirty="0">
                <a:solidFill>
                  <a:schemeClr val="bg1"/>
                </a:solidFill>
              </a:rPr>
              <a:t>: </a:t>
            </a:r>
            <a:r>
              <a:rPr lang="pt-BR" sz="2000" b="1" dirty="0" smtClean="0">
                <a:solidFill>
                  <a:schemeClr val="bg1"/>
                </a:solidFill>
              </a:rPr>
              <a:t>Instrumental   </a:t>
            </a:r>
            <a:endParaRPr lang="pt-BR" b="1" dirty="0">
              <a:solidFill>
                <a:schemeClr val="bg1"/>
              </a:solidFill>
            </a:endParaRPr>
          </a:p>
        </p:txBody>
      </p:sp>
      <p:sp>
        <p:nvSpPr>
          <p:cNvPr id="16410" name="Text Box 26"/>
          <p:cNvSpPr txBox="1">
            <a:spLocks noChangeArrowheads="1"/>
          </p:cNvSpPr>
          <p:nvPr/>
        </p:nvSpPr>
        <p:spPr bwMode="auto">
          <a:xfrm>
            <a:off x="989012" y="3573016"/>
            <a:ext cx="7165975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b="1" i="1" u="sng" dirty="0">
                <a:solidFill>
                  <a:schemeClr val="bg1"/>
                </a:solidFill>
              </a:rPr>
              <a:t>Formatação</a:t>
            </a:r>
            <a:r>
              <a:rPr lang="pt-BR" b="1" dirty="0">
                <a:solidFill>
                  <a:schemeClr val="bg1"/>
                </a:solidFill>
              </a:rPr>
              <a:t>: Altiva</a:t>
            </a:r>
            <a:r>
              <a:rPr lang="pt-BR" sz="2000" b="1" dirty="0">
                <a:solidFill>
                  <a:schemeClr val="bg1"/>
                </a:solidFill>
              </a:rPr>
              <a:t> </a:t>
            </a:r>
            <a:r>
              <a:rPr lang="pt-BR" sz="2000" b="1" dirty="0" smtClean="0">
                <a:solidFill>
                  <a:schemeClr val="bg1"/>
                </a:solidFill>
              </a:rPr>
              <a:t>Helena Silva </a:t>
            </a:r>
            <a:r>
              <a:rPr lang="pt-BR" sz="2000" b="1" dirty="0">
                <a:solidFill>
                  <a:schemeClr val="bg1"/>
                </a:solidFill>
              </a:rPr>
              <a:t>Liboni _ Franca _ SP</a:t>
            </a:r>
            <a:endParaRPr lang="pt-BR" b="1" dirty="0">
              <a:solidFill>
                <a:schemeClr val="bg1"/>
              </a:solidFill>
            </a:endParaRPr>
          </a:p>
        </p:txBody>
      </p:sp>
      <p:sp>
        <p:nvSpPr>
          <p:cNvPr id="16411" name="Text Box 27"/>
          <p:cNvSpPr txBox="1">
            <a:spLocks noChangeArrowheads="1"/>
          </p:cNvSpPr>
          <p:nvPr/>
        </p:nvSpPr>
        <p:spPr bwMode="auto">
          <a:xfrm>
            <a:off x="2112963" y="1370013"/>
            <a:ext cx="3765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b="1" i="1" u="sng" dirty="0">
                <a:solidFill>
                  <a:schemeClr val="bg1"/>
                </a:solidFill>
              </a:rPr>
              <a:t>Texto</a:t>
            </a:r>
            <a:r>
              <a:rPr lang="pt-BR" sz="2000" b="1" dirty="0">
                <a:solidFill>
                  <a:schemeClr val="bg1"/>
                </a:solidFill>
              </a:rPr>
              <a:t>: Letícia Thompson</a:t>
            </a:r>
            <a:endParaRPr lang="pt-BR" sz="2000" b="1" i="1" u="sng" dirty="0">
              <a:solidFill>
                <a:schemeClr val="bg1"/>
              </a:solidFill>
            </a:endParaRPr>
          </a:p>
        </p:txBody>
      </p:sp>
      <p:sp>
        <p:nvSpPr>
          <p:cNvPr id="16412" name="Text Box 28"/>
          <p:cNvSpPr txBox="1">
            <a:spLocks noChangeArrowheads="1"/>
          </p:cNvSpPr>
          <p:nvPr/>
        </p:nvSpPr>
        <p:spPr bwMode="auto">
          <a:xfrm>
            <a:off x="2300288" y="1847850"/>
            <a:ext cx="568801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www.leticiathompson.com.net/</a:t>
            </a:r>
            <a:endParaRPr lang="pt-BR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251" name="Rectangle 58"/>
          <p:cNvSpPr>
            <a:spLocks noChangeArrowheads="1"/>
          </p:cNvSpPr>
          <p:nvPr/>
        </p:nvSpPr>
        <p:spPr bwMode="auto">
          <a:xfrm>
            <a:off x="539750" y="476250"/>
            <a:ext cx="8064500" cy="5976938"/>
          </a:xfrm>
          <a:prstGeom prst="rect">
            <a:avLst/>
          </a:prstGeom>
          <a:noFill/>
          <a:ln w="76200">
            <a:solidFill>
              <a:srgbClr val="00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3" name="CaixaDeTexto 2"/>
          <p:cNvSpPr txBox="1">
            <a:spLocks noChangeArrowheads="1"/>
          </p:cNvSpPr>
          <p:nvPr/>
        </p:nvSpPr>
        <p:spPr bwMode="auto">
          <a:xfrm>
            <a:off x="3023392" y="4163786"/>
            <a:ext cx="30972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pt-BR" sz="2000" b="1" dirty="0">
                <a:solidFill>
                  <a:schemeClr val="bg1"/>
                </a:solidFill>
              </a:rPr>
              <a:t>Visite os sites: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1800225" y="4527778"/>
            <a:ext cx="554355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www.sergrasan.com/</a:t>
            </a:r>
            <a:endParaRPr lang="pt-B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1619250" y="5875111"/>
            <a:ext cx="59055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5"/>
              </a:rPr>
              <a:t>www.youtube.com/user/ahliboni</a:t>
            </a:r>
            <a:endParaRPr lang="pt-B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539750" y="476250"/>
            <a:ext cx="8064500" cy="5976938"/>
          </a:xfrm>
          <a:prstGeom prst="rect">
            <a:avLst/>
          </a:prstGeom>
          <a:noFill/>
          <a:ln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CaixaDeTexto 1"/>
          <p:cNvSpPr txBox="1"/>
          <p:nvPr/>
        </p:nvSpPr>
        <p:spPr>
          <a:xfrm>
            <a:off x="1979712" y="4921518"/>
            <a:ext cx="56993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6"/>
              </a:rPr>
              <a:t>www.sergrasan.com/altivahelenaslides</a:t>
            </a:r>
            <a:endParaRPr lang="pt-B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1232334" y="5379143"/>
            <a:ext cx="66793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7"/>
              </a:rPr>
              <a:t>www.sergrasan.com/ahlibonislides</a:t>
            </a:r>
            <a:endParaRPr lang="pt-B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6443" name="Picture 59" descr="cravo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22" y="0"/>
            <a:ext cx="9144000" cy="684507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8181">
        <p:blinds dir="vert"/>
      </p:transition>
    </mc:Choice>
    <mc:Fallback xmlns="">
      <p:transition spd="slow" advTm="38181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164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8" presetClass="entr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5000" fill="hold"/>
                                        <p:tgtEl>
                                          <p:spTgt spid="164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0" fill="hold"/>
                                        <p:tgtEl>
                                          <p:spTgt spid="164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8" presetClass="entr" presetSubtype="0" repeatCount="2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5000" fill="hold"/>
                                        <p:tgtEl>
                                          <p:spTgt spid="16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0" fill="hold"/>
                                        <p:tgtEl>
                                          <p:spTgt spid="16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8" presetClass="entr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5000" fill="hold"/>
                                        <p:tgtEl>
                                          <p:spTgt spid="16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000" fill="hold"/>
                                        <p:tgtEl>
                                          <p:spTgt spid="16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8" presetClass="entr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5000" fill="hold"/>
                                        <p:tgtEl>
                                          <p:spTgt spid="164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000" fill="hold"/>
                                        <p:tgtEl>
                                          <p:spTgt spid="164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8" presetClass="entr" presetSubtype="0" repeatCount="2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5000" fill="hold"/>
                                        <p:tgtEl>
                                          <p:spTgt spid="164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000" fill="hold"/>
                                        <p:tgtEl>
                                          <p:spTgt spid="164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8" presetClass="entr" presetSubtype="0" repeatCount="2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5000" fill="hold"/>
                                        <p:tgtEl>
                                          <p:spTgt spid="16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5000" fill="hold"/>
                                        <p:tgtEl>
                                          <p:spTgt spid="16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8" presetClass="entr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8" presetClass="entr" presetSubtype="0" repeatCount="2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8" presetClass="entr" presetSubtype="0" repeatCount="2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8" presetClass="entr" presetSubtype="0" repeatCount="2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8" presetClass="entr" presetSubtype="0" repeatCount="2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2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2.3|6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2.3|12.9|16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2.4|10.1|7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2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2|12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2.7|9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2.5|10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4.9|2.1"/>
</p:tagLst>
</file>

<file path=ppt/theme/theme1.xml><?xml version="1.0" encoding="utf-8"?>
<a:theme xmlns:a="http://schemas.openxmlformats.org/drawingml/2006/main" name="Design padrão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858</TotalTime>
  <Words>308</Words>
  <Application>Microsoft Office PowerPoint</Application>
  <PresentationFormat>Apresentação na tela (4:3)</PresentationFormat>
  <Paragraphs>28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0" baseType="lpstr">
      <vt:lpstr>Design padrão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Altiva Corporation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Altiva</dc:creator>
  <cp:lastModifiedBy>Altiva Helena Silva Liboni</cp:lastModifiedBy>
  <cp:revision>40</cp:revision>
  <dcterms:created xsi:type="dcterms:W3CDTF">2009-02-28T19:12:07Z</dcterms:created>
  <dcterms:modified xsi:type="dcterms:W3CDTF">2012-06-01T16:32:06Z</dcterms:modified>
</cp:coreProperties>
</file>