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EuGNRZwJmIbh8R2PFwsIsg==" hashData="zq+S4s+zDAdfxp4kpi9ugVSdfKfPixsS+4D8QeVzzkfatPW5KBMxf5YGEG5gKlPzIjwWqMVFat8aq17ny1BvO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10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4937787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890511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525290959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2833580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044724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2517231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3168604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1155749573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8943079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6238955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9629344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8" descr="chuva"/>
          <p:cNvPicPr>
            <a:picLocks noChangeAspect="1" noChangeArrowheads="1" noCrop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9838" y="1125538"/>
            <a:ext cx="2051050" cy="208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1" descr="flores3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8" descr="flores3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9" descr="dourado1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1050" y="404813"/>
            <a:ext cx="669766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10" descr="amarelinho1peq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6" descr="amarelinho1peq"/>
          <p:cNvPicPr>
            <a:picLocks noChangeAspect="1" noChangeArrowheads="1"/>
          </p:cNvPicPr>
          <p:nvPr userDrawn="1"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audio" Target="../media/audio1.wav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4" Type="http://schemas.openxmlformats.org/officeDocument/2006/relationships/image" Target="../media/image1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hyperlink" Target="http://www.leticiathompson.net/" TargetMode="External"/><Relationship Id="rId7" Type="http://schemas.openxmlformats.org/officeDocument/2006/relationships/image" Target="../media/image2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0" name="Picture 12" descr="coqueiro-peq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5600" y="3500438"/>
            <a:ext cx="3240088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oqueiro-peq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3500438"/>
            <a:ext cx="3311525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oqueiro-peq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3311525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oqueiro-peq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35600" y="476250"/>
            <a:ext cx="3240088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coqueiro-peq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3851275" y="1844675"/>
            <a:ext cx="2544763" cy="76993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pt-BR" sz="44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A voz de Deus</a:t>
            </a:r>
          </a:p>
        </p:txBody>
      </p:sp>
      <p:sp>
        <p:nvSpPr>
          <p:cNvPr id="2056" name="WordArt 8"/>
          <p:cNvSpPr>
            <a:spLocks noChangeArrowheads="1" noChangeShapeType="1" noTextEdit="1"/>
          </p:cNvSpPr>
          <p:nvPr/>
        </p:nvSpPr>
        <p:spPr bwMode="auto">
          <a:xfrm>
            <a:off x="4500563" y="5157788"/>
            <a:ext cx="1839912" cy="42703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pt-BR" sz="24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Letícia Thompson</a:t>
            </a:r>
          </a:p>
        </p:txBody>
      </p:sp>
      <p:pic>
        <p:nvPicPr>
          <p:cNvPr id="2" name="Imagem 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8981">
    <p:randomBar dir="vert"/>
    <p:sndAc>
      <p:stSnd loop="1">
        <p:snd r:embed="rId3" name="Floyd Cramer-Song from Moulon Rouge 1.18 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3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" dur="3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3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  <p:bldP spid="205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1" name="Picture 9" descr="pes-peq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46850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2124075" y="447675"/>
            <a:ext cx="6551613" cy="5976938"/>
          </a:xfrm>
          <a:prstGeom prst="rect">
            <a:avLst/>
          </a:prstGeom>
          <a:solidFill>
            <a:srgbClr val="00000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174874" y="3378022"/>
            <a:ext cx="6445251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Quer sentir sempre coisas palpáveis na sua vida? 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Acreditar somente naquilo que te dói na carne ou te fere os ouvidos?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 Ande descalço!!! Suporte pedras, chão quente e chão frio, ande com os olhos arregalados e esqueça-se que tem um coração</a:t>
            </a: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. </a:t>
            </a:r>
          </a:p>
        </p:txBody>
      </p:sp>
      <p:pic>
        <p:nvPicPr>
          <p:cNvPr id="3077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151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0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61138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2124075" y="476250"/>
            <a:ext cx="6561138" cy="5976938"/>
          </a:xfrm>
          <a:prstGeom prst="rect">
            <a:avLst/>
          </a:prstGeom>
          <a:solidFill>
            <a:srgbClr val="000000">
              <a:alpha val="3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4" name="Retângulo 3"/>
          <p:cNvSpPr>
            <a:spLocks noChangeArrowheads="1"/>
          </p:cNvSpPr>
          <p:nvPr/>
        </p:nvSpPr>
        <p:spPr bwMode="auto">
          <a:xfrm>
            <a:off x="2451398" y="4653136"/>
            <a:ext cx="62642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Mas não se esqueça de deixar de lado também a mágoa que te provocaram, o amor que sentiu, o encantamento dos momentos que sua memória registrou.</a:t>
            </a:r>
          </a:p>
        </p:txBody>
      </p:sp>
      <p:pic>
        <p:nvPicPr>
          <p:cNvPr id="4101" name="Imagem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858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estardadamudan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estardadamudanca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600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411760" y="1377860"/>
            <a:ext cx="576103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Se nem tudo é branco e nem tudo é preto, devemos saber qual caminho pegar para chegar ao meio.</a:t>
            </a:r>
          </a:p>
        </p:txBody>
      </p:sp>
      <p:pic>
        <p:nvPicPr>
          <p:cNvPr id="512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454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na-chuva-peq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2124075" y="476250"/>
            <a:ext cx="6551613" cy="5976938"/>
          </a:xfrm>
          <a:prstGeom prst="rect">
            <a:avLst/>
          </a:prstGeom>
          <a:solidFill>
            <a:srgbClr val="000000">
              <a:alpha val="34117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195513" y="3698310"/>
            <a:ext cx="63373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Alguém me disse que nunca ouviu a voz de Deus. Mas essa mesma pessoa já ouviu a voz do irracional, inexplicável, da razão do coração que transporta pelos caminhos que a conduzirão, inevitavelmente, a penhascos que conduzirão a quedas mais que dolorosas.</a:t>
            </a:r>
          </a:p>
        </p:txBody>
      </p:sp>
      <p:pic>
        <p:nvPicPr>
          <p:cNvPr id="6149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223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amiizade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2124075" y="476250"/>
            <a:ext cx="6551613" cy="6048375"/>
          </a:xfrm>
          <a:prstGeom prst="rect">
            <a:avLst/>
          </a:prstGeom>
          <a:solidFill>
            <a:srgbClr val="000000">
              <a:alpha val="3294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528888" y="4019501"/>
            <a:ext cx="5903912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Quando Deus fala, não é diferente do que quando um amigo fala o que estávamos precisando ouvir, ou um texto que chegou nas nossas mãos quando o desespero tomava conta da alma e nos levantou do chão.</a:t>
            </a:r>
          </a:p>
        </p:txBody>
      </p:sp>
      <p:pic>
        <p:nvPicPr>
          <p:cNvPr id="7173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521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mulher orando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2303463" y="4736495"/>
            <a:ext cx="619283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Deus fala quando nosso coração está de joelhos e nossos ouvidos atentos aos sinais que a vida colocou escancaradamente à nossa frente.</a:t>
            </a:r>
          </a:p>
        </p:txBody>
      </p:sp>
      <p:pic>
        <p:nvPicPr>
          <p:cNvPr id="8196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574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aminhando-de-mochila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2303463" y="3957589"/>
            <a:ext cx="6192837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Deus fala quando o nó no estômago diz "não vá" e nossas pernas pegam assim mesmo o caminho errado. </a:t>
            </a:r>
          </a:p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Deus fala quando um imprevisto acontece, um milagre se faz, o irreal torna-se realidade</a:t>
            </a: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.</a:t>
            </a:r>
          </a:p>
        </p:txBody>
      </p:sp>
      <p:pic>
        <p:nvPicPr>
          <p:cNvPr id="9220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0" y="-33338"/>
            <a:ext cx="2981325" cy="1501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401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1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1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7" name="Picture 11" descr="mala-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2124075" y="476250"/>
            <a:ext cx="6551613" cy="5976938"/>
          </a:xfrm>
          <a:prstGeom prst="rect">
            <a:avLst/>
          </a:prstGeom>
          <a:solidFill>
            <a:schemeClr val="tx1">
              <a:alpha val="32941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2267743" y="3754572"/>
            <a:ext cx="6264275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Deus fala em tudo, a todo momento e poucos são os que O ouvem, porque raros são os que aceitam a contradição dos próprios desejos, a humildade do não saber tudo, o "eis-me" aqui quando nosso coração viaja por lugar</a:t>
            </a: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Comic Sans MS" panose="030F0702030302020204" pitchFamily="66" charset="0"/>
              </a:rPr>
              <a:t>es </a:t>
            </a:r>
            <a:r>
              <a:rPr lang="pt-BR" altLang="pt-BR" sz="24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distantes e desconhecidos.</a:t>
            </a:r>
          </a:p>
        </p:txBody>
      </p:sp>
      <p:pic>
        <p:nvPicPr>
          <p:cNvPr id="10245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386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casal3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2411413" y="4238625"/>
            <a:ext cx="6048375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A mão de Deus não é diferente da do amigo que chegou no momento exato, daquele ombro ou abraço que nos fizeram sentir reconforto ou do lenço que nos ofereceram no momento que a alma se entregou ao choro.</a:t>
            </a:r>
          </a:p>
        </p:txBody>
      </p:sp>
      <p:pic>
        <p:nvPicPr>
          <p:cNvPr id="11268" name="Imagem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055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Jesum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2268538" y="4365625"/>
            <a:ext cx="6335712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Deus fala, Deus grita, Deus nos sacode e pacientemente espera nossa reação. Deus é!!! Esperar ouvir Sua voz para, enfim, acreditar que Ele fala, é negar Sua existência mesmo, pois  Ele está em tudo e toda parte e nossas mãos físicas não podem acariciá-lo.</a:t>
            </a:r>
          </a:p>
        </p:txBody>
      </p:sp>
      <p:pic>
        <p:nvPicPr>
          <p:cNvPr id="12293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633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barco-no-mar-bravo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05024" y="476672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2284413" y="4149725"/>
            <a:ext cx="6192837" cy="19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Deus é a essência da fé.</a:t>
            </a:r>
          </a:p>
          <a:p>
            <a:pPr algn="ctr" eaLnBrk="1" hangingPunct="1"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 Sua voz é o vento que guia nosso barco, é aquilo que cala nosso coração e nos faz acordar para a vida. </a:t>
            </a:r>
          </a:p>
          <a:p>
            <a:pPr algn="ctr" eaLnBrk="1" hangingPunct="1"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Infelizmente, todos não estão preparados para ouvi-lo e isso faz diferença no nosso caminho.</a:t>
            </a:r>
          </a:p>
        </p:txBody>
      </p:sp>
      <p:pic>
        <p:nvPicPr>
          <p:cNvPr id="13317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029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jesus (3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3" y="476672"/>
            <a:ext cx="6551613" cy="598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267743" y="4869160"/>
            <a:ext cx="62642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"Quem tem ouvidos para ouvir, ouça!" </a:t>
            </a:r>
          </a:p>
          <a:p>
            <a:pPr algn="ctr" eaLnBrk="1" hangingPunct="1">
              <a:defRPr/>
            </a:pPr>
            <a:r>
              <a:rPr lang="pt-BR" altLang="pt-BR" sz="200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</a:rPr>
              <a:t>Aquele que não tem, precisa de cem vezes mais de oração, que abre as portas e desbrava os caminhos.</a:t>
            </a:r>
          </a:p>
        </p:txBody>
      </p:sp>
      <p:pic>
        <p:nvPicPr>
          <p:cNvPr id="14341" name="Imagem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856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4"/>
          <p:cNvSpPr txBox="1">
            <a:spLocks noChangeArrowheads="1"/>
          </p:cNvSpPr>
          <p:nvPr/>
        </p:nvSpPr>
        <p:spPr bwMode="auto">
          <a:xfrm>
            <a:off x="3995738" y="908050"/>
            <a:ext cx="3384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altLang="pt-BR" sz="2000" b="1">
                <a:latin typeface="Comic Sans MS" panose="030F0702030302020204" pitchFamily="66" charset="0"/>
              </a:rPr>
              <a:t>Créditos</a:t>
            </a:r>
          </a:p>
        </p:txBody>
      </p:sp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2339975" y="1557338"/>
            <a:ext cx="61198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b="1">
                <a:latin typeface="Comic Sans MS" panose="030F0702030302020204" pitchFamily="66" charset="0"/>
              </a:rPr>
              <a:t>Texto: Letícia Thompson 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339975" y="1989138"/>
            <a:ext cx="554513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pt-BR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cs typeface="Arial" charset="0"/>
                <a:hlinkClick r:id="rId3"/>
              </a:rPr>
              <a:t>http://www.leticiathompson.net/</a:t>
            </a:r>
            <a:endParaRPr lang="pt-BR" b="1"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15365" name="Text Box 7"/>
          <p:cNvSpPr txBox="1">
            <a:spLocks noChangeArrowheads="1"/>
          </p:cNvSpPr>
          <p:nvPr/>
        </p:nvSpPr>
        <p:spPr bwMode="auto">
          <a:xfrm>
            <a:off x="2339975" y="2492375"/>
            <a:ext cx="6048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b="1">
                <a:latin typeface="Comic Sans MS" panose="030F0702030302020204" pitchFamily="66" charset="0"/>
              </a:rPr>
              <a:t>Imagens: Arquivo pessoal</a:t>
            </a:r>
          </a:p>
        </p:txBody>
      </p:sp>
      <p:sp>
        <p:nvSpPr>
          <p:cNvPr id="15366" name="Text Box 8"/>
          <p:cNvSpPr txBox="1">
            <a:spLocks noChangeArrowheads="1"/>
          </p:cNvSpPr>
          <p:nvPr/>
        </p:nvSpPr>
        <p:spPr bwMode="auto">
          <a:xfrm>
            <a:off x="2339975" y="2997200"/>
            <a:ext cx="5832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b="1">
                <a:latin typeface="Comic Sans MS" panose="030F0702030302020204" pitchFamily="66" charset="0"/>
              </a:rPr>
              <a:t>Música: Floyd Cramer _ Song from Moulon Rouge</a:t>
            </a:r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2339975" y="3429000"/>
            <a:ext cx="64087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b="1">
                <a:latin typeface="Comic Sans MS" panose="030F0702030302020204" pitchFamily="66" charset="0"/>
              </a:rPr>
              <a:t>Formatação: Altiva Helena Silva Liboni _ Franca _ SP</a:t>
            </a:r>
          </a:p>
        </p:txBody>
      </p:sp>
      <p:sp>
        <p:nvSpPr>
          <p:cNvPr id="15368" name="Rectangle 10"/>
          <p:cNvSpPr>
            <a:spLocks noChangeArrowheads="1"/>
          </p:cNvSpPr>
          <p:nvPr/>
        </p:nvSpPr>
        <p:spPr bwMode="auto">
          <a:xfrm>
            <a:off x="2268538" y="4221163"/>
            <a:ext cx="6264275" cy="1944687"/>
          </a:xfrm>
          <a:prstGeom prst="rect">
            <a:avLst/>
          </a:prstGeom>
          <a:noFill/>
          <a:ln w="2857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15369" name="Text Box 11"/>
          <p:cNvSpPr txBox="1">
            <a:spLocks noChangeArrowheads="1"/>
          </p:cNvSpPr>
          <p:nvPr/>
        </p:nvSpPr>
        <p:spPr bwMode="auto">
          <a:xfrm>
            <a:off x="4427538" y="4367213"/>
            <a:ext cx="30956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pt-BR" b="1">
                <a:latin typeface="Comic Sans MS" panose="030F0702030302020204" pitchFamily="66" charset="0"/>
              </a:rPr>
              <a:t>Visite os sites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2843213" y="4733925"/>
            <a:ext cx="497046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  <a:hlinkClick r:id="rId4"/>
              </a:rPr>
              <a:t>www.sergrasan.com/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740025" y="5227638"/>
            <a:ext cx="54006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  <a:hlinkClick r:id="rId5"/>
              </a:rPr>
              <a:t>www.sergrasan.com/ahlibonislides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811463" y="5661025"/>
            <a:ext cx="532923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  <a:hlinkClick r:id="rId6"/>
              </a:rPr>
              <a:t>www.sergrasan.com/altivahelenaslides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charset="0"/>
            </a:endParaRPr>
          </a:p>
        </p:txBody>
      </p:sp>
      <p:pic>
        <p:nvPicPr>
          <p:cNvPr id="14353" name="Picture 17" descr="lindo-sol-peq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6551613" cy="597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Imagem 17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-107950" y="0"/>
            <a:ext cx="2981325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0423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6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5|1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3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9|4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516</Words>
  <Application>Microsoft Office PowerPoint</Application>
  <PresentationFormat>Apresentação na tela (4:3)</PresentationFormat>
  <Paragraphs>30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7" baseType="lpstr">
      <vt:lpstr>Arial</vt:lpstr>
      <vt:lpstr>Comic Sans MS</vt:lpstr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Altiva</dc:creator>
  <cp:lastModifiedBy>Altiva Helena Silva Liboni</cp:lastModifiedBy>
  <cp:revision>28</cp:revision>
  <dcterms:created xsi:type="dcterms:W3CDTF">2010-12-09T04:06:40Z</dcterms:created>
  <dcterms:modified xsi:type="dcterms:W3CDTF">2015-02-04T13:52:42Z</dcterms:modified>
</cp:coreProperties>
</file>