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2" r:id="rId4"/>
    <p:sldId id="263" r:id="rId5"/>
    <p:sldId id="264" r:id="rId6"/>
    <p:sldId id="265" r:id="rId7"/>
    <p:sldId id="266" r:id="rId8"/>
  </p:sldIdLst>
  <p:sldSz cx="9144000" cy="6858000" type="screen4x3"/>
  <p:notesSz cx="6858000" cy="9144000"/>
  <p:defaultTextStyle>
    <a:defPPr>
      <a:defRPr lang="pt-BR"/>
    </a:defPPr>
    <a:lvl1pPr algn="l" rtl="0" eaLnBrk="0" fontAlgn="base" hangingPunct="0">
      <a:spcBef>
        <a:spcPct val="0"/>
      </a:spcBef>
      <a:spcAft>
        <a:spcPct val="0"/>
      </a:spcAft>
      <a:defRPr b="1" i="1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b="1" i="1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b="1" i="1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b="1" i="1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b="1" i="1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b="1" i="1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b="1" i="1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b="1" i="1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b="1" i="1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modifyVerifier cryptProviderType="rsaAES" cryptAlgorithmClass="hash" cryptAlgorithmType="typeAny" cryptAlgorithmSid="14" spinCount="100000" saltData="20/342wrFzShV/Ifu9x3NQ==" hashData="GatXdkWZvMaA9+WxqF56Vli/MAxQdQW0X8kuYnsevpHdQDyFuzuljj/24E5RDhmEUGueDkVWKamxTeZ1lwbKOw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996633"/>
    <a:srgbClr val="D7CBCF"/>
    <a:srgbClr val="EDEDB3"/>
    <a:srgbClr val="F3ADCE"/>
    <a:srgbClr val="BDE0E3"/>
    <a:srgbClr val="66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8156" autoAdjust="0"/>
  </p:normalViewPr>
  <p:slideViewPr>
    <p:cSldViewPr>
      <p:cViewPr varScale="1">
        <p:scale>
          <a:sx n="55" d="100"/>
          <a:sy n="55" d="100"/>
        </p:scale>
        <p:origin x="426" y="4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61005380"/>
      </p:ext>
    </p:extLst>
  </p:cSld>
  <p:clrMapOvr>
    <a:masterClrMapping/>
  </p:clrMapOvr>
  <p:transition spd="slow">
    <p:randomBa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72444542"/>
      </p:ext>
    </p:extLst>
  </p:cSld>
  <p:clrMapOvr>
    <a:masterClrMapping/>
  </p:clrMapOvr>
  <p:transition spd="slow">
    <p:randomBa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</p:spTree>
    <p:extLst>
      <p:ext uri="{BB962C8B-B14F-4D97-AF65-F5344CB8AC3E}">
        <p14:creationId xmlns:p14="http://schemas.microsoft.com/office/powerpoint/2010/main" val="407362041"/>
      </p:ext>
    </p:extLst>
  </p:cSld>
  <p:clrMapOvr>
    <a:masterClrMapping/>
  </p:clrMapOvr>
  <p:transition spd="slow">
    <p:randomBa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79757906"/>
      </p:ext>
    </p:extLst>
  </p:cSld>
  <p:clrMapOvr>
    <a:masterClrMapping/>
  </p:clrMapOvr>
  <p:transition spd="slow"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99584054"/>
      </p:ext>
    </p:extLst>
  </p:cSld>
  <p:clrMapOvr>
    <a:masterClrMapping/>
  </p:clrMapOvr>
  <p:transition spd="slow">
    <p:randomBa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13286742"/>
      </p:ext>
    </p:extLst>
  </p:cSld>
  <p:clrMapOvr>
    <a:masterClrMapping/>
  </p:clrMapOvr>
  <p:transition spd="slow">
    <p:randomBa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98099051"/>
      </p:ext>
    </p:extLst>
  </p:cSld>
  <p:clrMapOvr>
    <a:masterClrMapping/>
  </p:clrMapOvr>
  <p:transition spd="slow">
    <p:randomBa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</p:spTree>
    <p:extLst>
      <p:ext uri="{BB962C8B-B14F-4D97-AF65-F5344CB8AC3E}">
        <p14:creationId xmlns:p14="http://schemas.microsoft.com/office/powerpoint/2010/main" val="4130359352"/>
      </p:ext>
    </p:extLst>
  </p:cSld>
  <p:clrMapOvr>
    <a:masterClrMapping/>
  </p:clrMapOvr>
  <p:transition spd="slow">
    <p:randomBa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 smtClean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</p:spTree>
    <p:extLst>
      <p:ext uri="{BB962C8B-B14F-4D97-AF65-F5344CB8AC3E}">
        <p14:creationId xmlns:p14="http://schemas.microsoft.com/office/powerpoint/2010/main" val="884399536"/>
      </p:ext>
    </p:extLst>
  </p:cSld>
  <p:clrMapOvr>
    <a:masterClrMapping/>
  </p:clrMapOvr>
  <p:transition spd="slow">
    <p:randomBa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28767568"/>
      </p:ext>
    </p:extLst>
  </p:cSld>
  <p:clrMapOvr>
    <a:masterClrMapping/>
  </p:clrMapOvr>
  <p:transition spd="slow">
    <p:randomBa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62654115"/>
      </p:ext>
    </p:extLst>
  </p:cSld>
  <p:clrMapOvr>
    <a:masterClrMapping/>
  </p:clrMapOvr>
  <p:transition spd="slow">
    <p:randomBar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Imagem 2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5" name="AutoShape 11" descr="download?mid=1%5f270379%5fAGPHtEQAAEtHSc2PKAP4cFktGH8&amp;pid=2&amp;fid=Inbox&amp;inline=1"/>
          <p:cNvSpPr>
            <a:spLocks noChangeAspect="1" noChangeArrowheads="1"/>
          </p:cNvSpPr>
          <p:nvPr userDrawn="1"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algn="ctr" eaLnBrk="1" hangingPunct="1">
              <a:defRPr/>
            </a:pPr>
            <a:endParaRPr lang="pt-BR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8" name="Imagem 3"/>
          <p:cNvPicPr>
            <a:picLocks noChangeAspect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260350"/>
            <a:ext cx="8642350" cy="6408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randomBar dir="vert"/>
  </p:transition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5" Type="http://schemas.openxmlformats.org/officeDocument/2006/relationships/image" Target="../media/image5.gif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Relationship Id="rId4" Type="http://schemas.openxmlformats.org/officeDocument/2006/relationships/image" Target="../media/image10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ergrasan.com/" TargetMode="Externa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Relationship Id="rId6" Type="http://schemas.openxmlformats.org/officeDocument/2006/relationships/image" Target="../media/image11.jpg"/><Relationship Id="rId5" Type="http://schemas.openxmlformats.org/officeDocument/2006/relationships/hyperlink" Target="http://www.sergrasan.com/altivahelenaslides" TargetMode="External"/><Relationship Id="rId4" Type="http://schemas.openxmlformats.org/officeDocument/2006/relationships/hyperlink" Target="http://www.sergrasan.com/ahlibonislid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sementes-peq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9" y="764704"/>
            <a:ext cx="7776864" cy="54006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/>
        </p:spPr>
      </p:pic>
      <p:pic>
        <p:nvPicPr>
          <p:cNvPr id="2061" name="Picture 13" descr="tt3185629fltt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413" y="1052513"/>
            <a:ext cx="4200525" cy="1104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6615">
    <p:randomBar dir="vert"/>
    <p:sndAc>
      <p:stSnd loop="1">
        <p:snd r:embed="rId3" name="Ernesto Cortazar - Stolen kis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20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anjopeq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622" y="619214"/>
            <a:ext cx="7848810" cy="5474082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075" name="Text Box 8"/>
          <p:cNvSpPr txBox="1">
            <a:spLocks noChangeArrowheads="1"/>
          </p:cNvSpPr>
          <p:nvPr/>
        </p:nvSpPr>
        <p:spPr bwMode="auto">
          <a:xfrm>
            <a:off x="1547813" y="3644900"/>
            <a:ext cx="42481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algn="ctr"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ctr"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ctr"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ctr"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ctr"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endParaRPr lang="pt-BR" altLang="pt-BR" sz="2000" b="0" i="0"/>
          </a:p>
        </p:txBody>
      </p:sp>
      <p:sp>
        <p:nvSpPr>
          <p:cNvPr id="5129" name="Text Box 9"/>
          <p:cNvSpPr txBox="1">
            <a:spLocks noChangeArrowheads="1"/>
          </p:cNvSpPr>
          <p:nvPr/>
        </p:nvSpPr>
        <p:spPr bwMode="auto">
          <a:xfrm>
            <a:off x="1403350" y="1341438"/>
            <a:ext cx="61214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pt-BR" altLang="pt-BR" sz="2000" i="0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</a:rPr>
              <a:t>Entrei na loja de Deus e vi um anjo no balcão.</a:t>
            </a:r>
          </a:p>
        </p:txBody>
      </p:sp>
      <p:sp>
        <p:nvSpPr>
          <p:cNvPr id="5130" name="Text Box 10"/>
          <p:cNvSpPr txBox="1">
            <a:spLocks noChangeArrowheads="1"/>
          </p:cNvSpPr>
          <p:nvPr/>
        </p:nvSpPr>
        <p:spPr bwMode="auto">
          <a:xfrm>
            <a:off x="1829171" y="1958696"/>
            <a:ext cx="5688012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pt-BR" altLang="pt-BR" sz="2000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C0C0C0"/>
                  </a:outerShdw>
                </a:effectLst>
              </a:rPr>
              <a:t>Maravilhado, perguntei:</a:t>
            </a:r>
          </a:p>
        </p:txBody>
      </p:sp>
      <p:sp>
        <p:nvSpPr>
          <p:cNvPr id="5131" name="Text Box 11"/>
          <p:cNvSpPr txBox="1">
            <a:spLocks noChangeArrowheads="1"/>
          </p:cNvSpPr>
          <p:nvPr/>
        </p:nvSpPr>
        <p:spPr bwMode="auto">
          <a:xfrm>
            <a:off x="1403350" y="2657726"/>
            <a:ext cx="684053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pt-BR" altLang="pt-BR" sz="2000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C0C0C0"/>
                  </a:outerShdw>
                </a:effectLst>
              </a:rPr>
              <a:t>- Santo Anjo do Senhor, o que você vende nesta loja?</a:t>
            </a:r>
          </a:p>
        </p:txBody>
      </p:sp>
      <p:sp>
        <p:nvSpPr>
          <p:cNvPr id="5132" name="Text Box 12"/>
          <p:cNvSpPr txBox="1">
            <a:spLocks noChangeArrowheads="1"/>
          </p:cNvSpPr>
          <p:nvPr/>
        </p:nvSpPr>
        <p:spPr bwMode="auto">
          <a:xfrm>
            <a:off x="1547813" y="3289486"/>
            <a:ext cx="36004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pt-BR" altLang="pt-BR" sz="2000" i="0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</a:rPr>
              <a:t>Ele me respondeu:</a:t>
            </a:r>
          </a:p>
        </p:txBody>
      </p:sp>
      <p:sp>
        <p:nvSpPr>
          <p:cNvPr id="5133" name="Text Box 13"/>
          <p:cNvSpPr txBox="1">
            <a:spLocks noChangeArrowheads="1"/>
          </p:cNvSpPr>
          <p:nvPr/>
        </p:nvSpPr>
        <p:spPr bwMode="auto">
          <a:xfrm>
            <a:off x="3492500" y="4006982"/>
            <a:ext cx="403225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pt-BR" altLang="pt-BR" sz="2000" i="0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</a:rPr>
              <a:t>-Todos os dons de Deus.</a:t>
            </a:r>
          </a:p>
        </p:txBody>
      </p:sp>
      <p:sp>
        <p:nvSpPr>
          <p:cNvPr id="5135" name="Text Box 15"/>
          <p:cNvSpPr txBox="1">
            <a:spLocks noChangeArrowheads="1"/>
          </p:cNvSpPr>
          <p:nvPr/>
        </p:nvSpPr>
        <p:spPr bwMode="auto">
          <a:xfrm>
            <a:off x="4067845" y="5377020"/>
            <a:ext cx="40322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pt-BR" altLang="pt-BR" sz="2000" i="0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</a:rPr>
              <a:t>- Não, são todos de graça!</a:t>
            </a:r>
          </a:p>
        </p:txBody>
      </p:sp>
      <p:sp>
        <p:nvSpPr>
          <p:cNvPr id="2" name="CaixaDeTexto 1"/>
          <p:cNvSpPr txBox="1"/>
          <p:nvPr/>
        </p:nvSpPr>
        <p:spPr>
          <a:xfrm>
            <a:off x="4067845" y="4692001"/>
            <a:ext cx="4823941" cy="40011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pt-BR" altLang="pt-BR" sz="2000" i="0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</a:rPr>
              <a:t>-Custam muito?</a:t>
            </a:r>
            <a:endParaRPr lang="pt-BR" altLang="pt-BR" sz="2000" i="0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spd="slow" advTm="28299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5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5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5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5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5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30" grpId="0"/>
      <p:bldP spid="513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06" name="Picture 14" descr="vaso-e-vela-1peqw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872146"/>
            <a:ext cx="7632018" cy="522115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/>
        </p:spPr>
      </p:pic>
      <p:sp>
        <p:nvSpPr>
          <p:cNvPr id="4099" name="Text Box 5"/>
          <p:cNvSpPr txBox="1">
            <a:spLocks noChangeArrowheads="1"/>
          </p:cNvSpPr>
          <p:nvPr/>
        </p:nvSpPr>
        <p:spPr bwMode="auto">
          <a:xfrm>
            <a:off x="2124075" y="3500438"/>
            <a:ext cx="542131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algn="ctr"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ctr"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ctr"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ctr"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ctr"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 eaLnBrk="1" hangingPunct="1"/>
            <a:endParaRPr lang="pt-BR" altLang="pt-BR" sz="2000" i="0"/>
          </a:p>
        </p:txBody>
      </p:sp>
      <p:sp>
        <p:nvSpPr>
          <p:cNvPr id="4100" name="Text Box 7"/>
          <p:cNvSpPr txBox="1">
            <a:spLocks noChangeArrowheads="1"/>
          </p:cNvSpPr>
          <p:nvPr/>
        </p:nvSpPr>
        <p:spPr bwMode="auto">
          <a:xfrm>
            <a:off x="900113" y="4941888"/>
            <a:ext cx="4176712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algn="ctr"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ctr"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ctr"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ctr"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ctr"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pt-BR" altLang="pt-BR" sz="2000" i="0">
              <a:solidFill>
                <a:schemeClr val="bg1"/>
              </a:solidFill>
            </a:endParaRPr>
          </a:p>
        </p:txBody>
      </p:sp>
      <p:sp>
        <p:nvSpPr>
          <p:cNvPr id="8202" name="Text Box 10"/>
          <p:cNvSpPr txBox="1">
            <a:spLocks noChangeArrowheads="1"/>
          </p:cNvSpPr>
          <p:nvPr/>
        </p:nvSpPr>
        <p:spPr bwMode="auto">
          <a:xfrm>
            <a:off x="1116013" y="2276475"/>
            <a:ext cx="6840537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pt-BR" altLang="pt-BR" sz="2000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C0C0C0"/>
                  </a:outerShdw>
                </a:effectLst>
              </a:rPr>
              <a:t>Contemplei as prateleiras e vi jarros de Amor, vidros de Fé, pacotes de Esperança, frascos de Caridade, caixinhas de Sabedoria, potes de Humildade e muito mais.</a:t>
            </a:r>
          </a:p>
        </p:txBody>
      </p:sp>
      <p:sp>
        <p:nvSpPr>
          <p:cNvPr id="8203" name="Text Box 11"/>
          <p:cNvSpPr txBox="1">
            <a:spLocks noChangeArrowheads="1"/>
          </p:cNvSpPr>
          <p:nvPr/>
        </p:nvSpPr>
        <p:spPr bwMode="auto">
          <a:xfrm>
            <a:off x="1692275" y="3789363"/>
            <a:ext cx="611981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pt-BR" altLang="pt-BR" sz="2000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C0C0C0"/>
                  </a:outerShdw>
                </a:effectLst>
              </a:rPr>
              <a:t>Tomei coragem e pedi:</a:t>
            </a:r>
          </a:p>
        </p:txBody>
      </p:sp>
      <p:sp>
        <p:nvSpPr>
          <p:cNvPr id="8204" name="Text Box 12"/>
          <p:cNvSpPr txBox="1">
            <a:spLocks noChangeArrowheads="1"/>
          </p:cNvSpPr>
          <p:nvPr/>
        </p:nvSpPr>
        <p:spPr bwMode="auto">
          <a:xfrm>
            <a:off x="611188" y="4508500"/>
            <a:ext cx="7848600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pt-BR" altLang="pt-BR" sz="2000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C0C0C0"/>
                  </a:outerShdw>
                </a:effectLst>
              </a:rPr>
              <a:t>- Por favor, Santo Anjo, eu quero um pouco de cada coisa dessa prateleira, o suficiente para melhorar o meu comportamento, o dos meus familiares e de todos a minha volta.</a:t>
            </a:r>
          </a:p>
        </p:txBody>
      </p:sp>
    </p:spTree>
    <p:custDataLst>
      <p:tags r:id="rId1"/>
    </p:custDataLst>
  </p:cSld>
  <p:clrMapOvr>
    <a:masterClrMapping/>
  </p:clrMapOvr>
  <p:transition spd="slow" advTm="2964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8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82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82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2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82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02" grpId="0"/>
      <p:bldP spid="8203" grpId="0"/>
      <p:bldP spid="820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 descr="anjo-peq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9" y="836712"/>
            <a:ext cx="7848600" cy="5328592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221" name="Text Box 5"/>
          <p:cNvSpPr txBox="1">
            <a:spLocks noChangeArrowheads="1"/>
          </p:cNvSpPr>
          <p:nvPr/>
        </p:nvSpPr>
        <p:spPr bwMode="auto">
          <a:xfrm>
            <a:off x="1150938" y="3851275"/>
            <a:ext cx="67691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pt-BR" altLang="pt-BR" sz="2000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C0C0C0"/>
                  </a:outerShdw>
                </a:effectLst>
              </a:rPr>
              <a:t>Em poucos minutos, preparou tudo e me entregou um</a:t>
            </a:r>
            <a:r>
              <a:rPr lang="pt-BR" altLang="pt-BR" sz="2000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pt-BR" altLang="pt-BR" sz="2000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C0C0C0"/>
                  </a:outerShdw>
                </a:effectLst>
              </a:rPr>
              <a:t>pequeno embrulho, que cabia na palma da mão.</a:t>
            </a:r>
          </a:p>
        </p:txBody>
      </p:sp>
      <p:sp>
        <p:nvSpPr>
          <p:cNvPr id="9222" name="Text Box 6"/>
          <p:cNvSpPr txBox="1">
            <a:spLocks noChangeArrowheads="1"/>
          </p:cNvSpPr>
          <p:nvPr/>
        </p:nvSpPr>
        <p:spPr bwMode="auto">
          <a:xfrm>
            <a:off x="611189" y="4800327"/>
            <a:ext cx="7848600" cy="396875"/>
          </a:xfrm>
          <a:prstGeom prst="rect">
            <a:avLst/>
          </a:prstGeom>
          <a:noFill/>
          <a:ln>
            <a:noFill/>
          </a:ln>
          <a:effectLst>
            <a:glow rad="127000">
              <a:schemeClr val="tx1"/>
            </a:glow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pt-BR" altLang="pt-BR" sz="2000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C0C0C0"/>
                  </a:outerShdw>
                </a:effectLst>
              </a:rPr>
              <a:t>Um pouco surpreso, porém maravilhado, perguntei ao anjo:</a:t>
            </a:r>
          </a:p>
        </p:txBody>
      </p:sp>
      <p:sp>
        <p:nvSpPr>
          <p:cNvPr id="9223" name="Text Box 7"/>
          <p:cNvSpPr txBox="1">
            <a:spLocks noChangeArrowheads="1"/>
          </p:cNvSpPr>
          <p:nvPr/>
        </p:nvSpPr>
        <p:spPr bwMode="auto">
          <a:xfrm>
            <a:off x="1331913" y="5445224"/>
            <a:ext cx="5473700" cy="396875"/>
          </a:xfrm>
          <a:prstGeom prst="rect">
            <a:avLst/>
          </a:prstGeom>
          <a:noFill/>
          <a:ln>
            <a:noFill/>
          </a:ln>
          <a:effectLst>
            <a:glow rad="127000">
              <a:schemeClr val="tx1"/>
            </a:glow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pt-BR" altLang="pt-BR" sz="2000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- </a:t>
            </a:r>
            <a:r>
              <a:rPr lang="pt-BR" altLang="pt-BR" sz="2000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C0C0C0"/>
                  </a:outerShdw>
                </a:effectLst>
              </a:rPr>
              <a:t>É possível estar tudo aqui?</a:t>
            </a:r>
          </a:p>
        </p:txBody>
      </p:sp>
    </p:spTree>
    <p:custDataLst>
      <p:tags r:id="rId1"/>
    </p:custDataLst>
  </p:cSld>
  <p:clrMapOvr>
    <a:masterClrMapping/>
  </p:clrMapOvr>
  <p:transition spd="slow" advTm="22183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50" name="Picture 10" descr="Gif Animado Orkut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9" y="836712"/>
            <a:ext cx="7704856" cy="5256584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51" name="Text Box 11"/>
          <p:cNvSpPr txBox="1">
            <a:spLocks noChangeArrowheads="1"/>
          </p:cNvSpPr>
          <p:nvPr/>
        </p:nvSpPr>
        <p:spPr bwMode="auto">
          <a:xfrm>
            <a:off x="5940425" y="3633788"/>
            <a:ext cx="2303463" cy="830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algn="ctr"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algn="ctr"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algn="ctr"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algn="ctr"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algn="ctr"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pt-BR" altLang="pt-BR" sz="2400" i="0">
                <a:solidFill>
                  <a:schemeClr val="bg1"/>
                </a:solidFill>
              </a:rPr>
              <a:t>Sorrindo, ele respondeu:</a:t>
            </a:r>
          </a:p>
        </p:txBody>
      </p:sp>
    </p:spTree>
    <p:custDataLst>
      <p:tags r:id="rId1"/>
    </p:custDataLst>
  </p:cSld>
  <p:clrMapOvr>
    <a:masterClrMapping/>
  </p:clrMapOvr>
  <p:transition spd="slow" advTm="10623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10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2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2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2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25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25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25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25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25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25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25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25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5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4" descr="sementes-peq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9" y="836712"/>
            <a:ext cx="7704855" cy="5256584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69" name="Text Box 5"/>
          <p:cNvSpPr txBox="1">
            <a:spLocks noChangeArrowheads="1"/>
          </p:cNvSpPr>
          <p:nvPr/>
        </p:nvSpPr>
        <p:spPr bwMode="auto">
          <a:xfrm>
            <a:off x="1835150" y="1052513"/>
            <a:ext cx="5761038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pt-BR" altLang="pt-BR" sz="2000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C0C0C0"/>
                  </a:outerShdw>
                </a:effectLst>
              </a:rPr>
              <a:t>-</a:t>
            </a:r>
            <a:r>
              <a:rPr lang="pt-BR" altLang="pt-BR" sz="2000" i="0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</a:rPr>
              <a:t>Querido irmão, na Loja de Deus, não vendemos frutos, só sementes...</a:t>
            </a:r>
          </a:p>
        </p:txBody>
      </p:sp>
      <p:pic>
        <p:nvPicPr>
          <p:cNvPr id="11270" name="Picture 6" descr="anjo4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360932">
            <a:off x="2700338" y="2636838"/>
            <a:ext cx="1524000" cy="180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15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2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6" name="Text Box 8"/>
          <p:cNvSpPr txBox="1">
            <a:spLocks noChangeArrowheads="1"/>
          </p:cNvSpPr>
          <p:nvPr/>
        </p:nvSpPr>
        <p:spPr bwMode="auto">
          <a:xfrm>
            <a:off x="3060700" y="895350"/>
            <a:ext cx="280828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pt-BR" altLang="pt-BR" sz="2400" u="sng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Créditos</a:t>
            </a:r>
          </a:p>
        </p:txBody>
      </p:sp>
      <p:sp>
        <p:nvSpPr>
          <p:cNvPr id="12297" name="Text Box 9"/>
          <p:cNvSpPr txBox="1">
            <a:spLocks noChangeArrowheads="1"/>
          </p:cNvSpPr>
          <p:nvPr/>
        </p:nvSpPr>
        <p:spPr bwMode="auto">
          <a:xfrm>
            <a:off x="2849563" y="1452563"/>
            <a:ext cx="3240087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pt-BR" altLang="pt-BR" sz="2000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Texto: </a:t>
            </a:r>
            <a:r>
              <a:rPr lang="pt-BR" altLang="pt-BR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Ernesto </a:t>
            </a:r>
            <a:r>
              <a:rPr lang="pt-BR" altLang="pt-BR" dirty="0" err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Paiser</a:t>
            </a:r>
            <a:endParaRPr lang="pt-BR" altLang="pt-BR" sz="2000" dirty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2298" name="Text Box 10"/>
          <p:cNvSpPr txBox="1">
            <a:spLocks noChangeArrowheads="1"/>
          </p:cNvSpPr>
          <p:nvPr/>
        </p:nvSpPr>
        <p:spPr bwMode="auto">
          <a:xfrm>
            <a:off x="2192338" y="1876425"/>
            <a:ext cx="5113337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pt-BR" altLang="pt-BR" sz="2000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Revista: </a:t>
            </a:r>
            <a:r>
              <a:rPr lang="pt-BR" altLang="pt-BR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O mensageiro de Santo Antônio</a:t>
            </a:r>
          </a:p>
        </p:txBody>
      </p:sp>
      <p:sp>
        <p:nvSpPr>
          <p:cNvPr id="12299" name="Text Box 11"/>
          <p:cNvSpPr txBox="1">
            <a:spLocks noChangeArrowheads="1"/>
          </p:cNvSpPr>
          <p:nvPr/>
        </p:nvSpPr>
        <p:spPr bwMode="auto">
          <a:xfrm>
            <a:off x="2868613" y="2306638"/>
            <a:ext cx="33845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pt-BR" altLang="pt-BR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www.omensageiro.org.br</a:t>
            </a:r>
          </a:p>
        </p:txBody>
      </p:sp>
      <p:sp>
        <p:nvSpPr>
          <p:cNvPr id="12300" name="Text Box 12"/>
          <p:cNvSpPr txBox="1">
            <a:spLocks noChangeArrowheads="1"/>
          </p:cNvSpPr>
          <p:nvPr/>
        </p:nvSpPr>
        <p:spPr bwMode="auto">
          <a:xfrm rot="10798183" flipV="1">
            <a:off x="1900238" y="2695575"/>
            <a:ext cx="5405437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pt-BR" altLang="pt-BR" sz="2000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Música: </a:t>
            </a:r>
            <a:r>
              <a:rPr lang="pt-BR" altLang="pt-BR" dirty="0" err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Stolen</a:t>
            </a:r>
            <a:r>
              <a:rPr lang="pt-BR" altLang="pt-BR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Kiss – Ernesto </a:t>
            </a:r>
            <a:r>
              <a:rPr lang="pt-BR" altLang="pt-BR" dirty="0" err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Cortazar</a:t>
            </a:r>
            <a:endParaRPr lang="pt-BR" altLang="pt-BR" sz="2000" dirty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2301" name="Text Box 13"/>
          <p:cNvSpPr txBox="1">
            <a:spLocks noChangeArrowheads="1"/>
          </p:cNvSpPr>
          <p:nvPr/>
        </p:nvSpPr>
        <p:spPr bwMode="auto">
          <a:xfrm>
            <a:off x="1547812" y="3284984"/>
            <a:ext cx="6402387" cy="11941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pt-BR" altLang="pt-BR" sz="2000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Formatação: </a:t>
            </a:r>
            <a:r>
              <a:rPr lang="pt-BR" altLang="pt-BR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Altiva Helena Silva Liboni – Franca SP</a:t>
            </a:r>
          </a:p>
          <a:p>
            <a:pPr algn="ctr" eaLnBrk="1" hangingPunct="1">
              <a:spcBef>
                <a:spcPct val="50000"/>
              </a:spcBef>
              <a:defRPr/>
            </a:pPr>
            <a:endParaRPr lang="pt-BR" altLang="pt-BR" sz="2000" dirty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ctr" eaLnBrk="1" hangingPunct="1">
              <a:spcBef>
                <a:spcPct val="50000"/>
              </a:spcBef>
              <a:defRPr/>
            </a:pPr>
            <a:r>
              <a:rPr lang="pt-BR" altLang="pt-BR" sz="2000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Visite os sites:</a:t>
            </a:r>
          </a:p>
          <a:p>
            <a:pPr algn="ctr" eaLnBrk="1" hangingPunct="1">
              <a:spcBef>
                <a:spcPct val="50000"/>
              </a:spcBef>
              <a:defRPr/>
            </a:pPr>
            <a:r>
              <a:rPr lang="pt-BR" altLang="pt-BR" sz="2000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hlinkClick r:id="rId3"/>
              </a:rPr>
              <a:t>www.sergrasan.com/</a:t>
            </a:r>
            <a:endParaRPr lang="pt-BR" altLang="pt-BR" sz="2000" dirty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ctr" eaLnBrk="1" hangingPunct="1">
              <a:spcBef>
                <a:spcPct val="50000"/>
              </a:spcBef>
              <a:defRPr/>
            </a:pPr>
            <a:r>
              <a:rPr lang="pt-BR" altLang="pt-BR" sz="2000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hlinkClick r:id="rId4"/>
              </a:rPr>
              <a:t>www.sergrasan.com/ahlibonislides</a:t>
            </a:r>
            <a:endParaRPr lang="pt-BR" altLang="pt-BR" sz="2000" dirty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ctr" eaLnBrk="1" hangingPunct="1">
              <a:spcBef>
                <a:spcPct val="50000"/>
              </a:spcBef>
              <a:defRPr/>
            </a:pPr>
            <a:r>
              <a:rPr lang="pt-BR" altLang="pt-BR" sz="2000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hlinkClick r:id="rId5"/>
              </a:rPr>
              <a:t>www.sergrasan.com/altivahelenaslides</a:t>
            </a:r>
            <a:endParaRPr lang="pt-BR" altLang="pt-BR" sz="2000" dirty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ctr" eaLnBrk="1" hangingPunct="1">
              <a:spcBef>
                <a:spcPct val="50000"/>
              </a:spcBef>
              <a:defRPr/>
            </a:pPr>
            <a:endParaRPr lang="pt-BR" altLang="pt-BR" sz="2000" dirty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ctr" eaLnBrk="1" hangingPunct="1">
              <a:spcBef>
                <a:spcPct val="50000"/>
              </a:spcBef>
              <a:defRPr/>
            </a:pPr>
            <a:endParaRPr lang="pt-BR" altLang="pt-BR" sz="2000" dirty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ctr" eaLnBrk="1" hangingPunct="1">
              <a:spcBef>
                <a:spcPct val="50000"/>
              </a:spcBef>
              <a:defRPr/>
            </a:pPr>
            <a:endParaRPr lang="pt-BR" altLang="pt-BR" sz="2000" dirty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ctr" eaLnBrk="1" hangingPunct="1">
              <a:spcBef>
                <a:spcPct val="50000"/>
              </a:spcBef>
              <a:defRPr/>
            </a:pPr>
            <a:endParaRPr lang="pt-BR" altLang="pt-BR" sz="2000" dirty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ctr" eaLnBrk="1" hangingPunct="1">
              <a:spcBef>
                <a:spcPct val="50000"/>
              </a:spcBef>
              <a:defRPr/>
            </a:pPr>
            <a:endParaRPr lang="pt-BR" altLang="pt-BR" sz="2000" dirty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ctr" eaLnBrk="1" hangingPunct="1">
              <a:spcBef>
                <a:spcPct val="50000"/>
              </a:spcBef>
              <a:defRPr/>
            </a:pPr>
            <a:endParaRPr lang="pt-BR" altLang="pt-BR" sz="2000" dirty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ctr" eaLnBrk="1" hangingPunct="1">
              <a:spcBef>
                <a:spcPct val="50000"/>
              </a:spcBef>
              <a:defRPr/>
            </a:pPr>
            <a:endParaRPr lang="pt-BR" altLang="pt-BR" sz="2000" dirty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ctr" eaLnBrk="1" hangingPunct="1">
              <a:spcBef>
                <a:spcPct val="50000"/>
              </a:spcBef>
              <a:defRPr/>
            </a:pPr>
            <a:endParaRPr lang="pt-BR" altLang="pt-BR" sz="2000" dirty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ctr" eaLnBrk="1" hangingPunct="1">
              <a:spcBef>
                <a:spcPct val="50000"/>
              </a:spcBef>
              <a:defRPr/>
            </a:pPr>
            <a:endParaRPr lang="pt-BR" altLang="pt-BR" sz="2000" dirty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ctr" eaLnBrk="1" hangingPunct="1">
              <a:spcBef>
                <a:spcPct val="50000"/>
              </a:spcBef>
              <a:defRPr/>
            </a:pPr>
            <a:endParaRPr lang="pt-BR" altLang="pt-BR" sz="2000" dirty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ctr" eaLnBrk="1" hangingPunct="1">
              <a:spcBef>
                <a:spcPct val="50000"/>
              </a:spcBef>
              <a:defRPr/>
            </a:pPr>
            <a:endParaRPr lang="pt-BR" altLang="pt-BR" sz="2000" dirty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ctr" eaLnBrk="1" hangingPunct="1">
              <a:spcBef>
                <a:spcPct val="50000"/>
              </a:spcBef>
              <a:defRPr/>
            </a:pPr>
            <a:endParaRPr lang="pt-BR" altLang="pt-BR" sz="2000" dirty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ctr" eaLnBrk="1" hangingPunct="1">
              <a:spcBef>
                <a:spcPct val="50000"/>
              </a:spcBef>
              <a:defRPr/>
            </a:pPr>
            <a:endParaRPr lang="pt-BR" altLang="pt-BR" sz="2000" dirty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ctr" eaLnBrk="1" hangingPunct="1">
              <a:spcBef>
                <a:spcPct val="50000"/>
              </a:spcBef>
              <a:defRPr/>
            </a:pPr>
            <a:endParaRPr lang="pt-BR" altLang="pt-BR" sz="2000" dirty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ctr" eaLnBrk="1" hangingPunct="1">
              <a:spcBef>
                <a:spcPct val="50000"/>
              </a:spcBef>
              <a:defRPr/>
            </a:pPr>
            <a:endParaRPr lang="pt-BR" altLang="pt-BR" sz="2000" dirty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ctr" eaLnBrk="1" hangingPunct="1">
              <a:spcBef>
                <a:spcPct val="50000"/>
              </a:spcBef>
              <a:defRPr/>
            </a:pPr>
            <a:endParaRPr lang="pt-BR" altLang="pt-BR" sz="2000" dirty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ctr" eaLnBrk="1" hangingPunct="1">
              <a:spcBef>
                <a:spcPct val="50000"/>
              </a:spcBef>
              <a:defRPr/>
            </a:pPr>
            <a:endParaRPr lang="pt-BR" altLang="pt-BR" sz="2000" dirty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ctr" eaLnBrk="1" hangingPunct="1">
              <a:spcBef>
                <a:spcPct val="50000"/>
              </a:spcBef>
              <a:defRPr/>
            </a:pPr>
            <a:endParaRPr lang="pt-BR" altLang="pt-BR" sz="2000" dirty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ctr" eaLnBrk="1" hangingPunct="1">
              <a:spcBef>
                <a:spcPct val="50000"/>
              </a:spcBef>
              <a:defRPr/>
            </a:pPr>
            <a:endParaRPr lang="pt-BR" altLang="pt-BR" sz="2000" dirty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ctr" eaLnBrk="1" hangingPunct="1">
              <a:spcBef>
                <a:spcPct val="50000"/>
              </a:spcBef>
              <a:defRPr/>
            </a:pPr>
            <a:endParaRPr lang="pt-BR" altLang="pt-BR" sz="2000" dirty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60648"/>
            <a:ext cx="8640960" cy="6408712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spd="slow" advTm="40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|2.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2.6|2.3|3.4|3.1|3.7|2.5|2.7|2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2.6|11.7|2.9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3|8.5|4.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2.6|2.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3|2.7|1.8|2|2|2|2.2|2.5|2.5|3"/>
</p:tagLst>
</file>

<file path=ppt/theme/theme1.xml><?xml version="1.0" encoding="utf-8"?>
<a:theme xmlns:a="http://schemas.openxmlformats.org/drawingml/2006/main" name="Design padrão">
  <a:themeElements>
    <a:clrScheme name="Design padrã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sign padrã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pt-BR" altLang="pt-BR" sz="1800" b="1" i="1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pt-BR" altLang="pt-BR" sz="1800" b="1" i="1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defRPr>
        </a:defPPr>
      </a:lstStyle>
    </a:lnDef>
  </a:objectDefaults>
  <a:extraClrSchemeLst>
    <a:extraClrScheme>
      <a:clrScheme name="Design padrã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387</TotalTime>
  <Words>221</Words>
  <Application>Microsoft Office PowerPoint</Application>
  <PresentationFormat>Apresentação na tela (4:3)</PresentationFormat>
  <Paragraphs>44</Paragraphs>
  <Slides>7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7</vt:i4>
      </vt:variant>
    </vt:vector>
  </HeadingPairs>
  <TitlesOfParts>
    <vt:vector size="10" baseType="lpstr">
      <vt:lpstr>Arial</vt:lpstr>
      <vt:lpstr>Calibri</vt:lpstr>
      <vt:lpstr>Design padrão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Altiva Corporation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Altiva</dc:creator>
  <cp:lastModifiedBy>Altiva Helena Silva Liboni</cp:lastModifiedBy>
  <cp:revision>26</cp:revision>
  <dcterms:created xsi:type="dcterms:W3CDTF">2009-03-28T03:53:21Z</dcterms:created>
  <dcterms:modified xsi:type="dcterms:W3CDTF">2015-02-23T18:47:33Z</dcterms:modified>
</cp:coreProperties>
</file>