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W46+ZZpw/82NXBLLVxB7dg==" hashData="Vh16OCwgTzkGvMOjJbp+2omEM0Y589rjibdHKw9KYPBQTxNLQT7g1L4RVX9USdA9aSt5NVrH8DObX2oPdvYxY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  <a:srgbClr val="FFCCCC"/>
    <a:srgbClr val="FFFFFF"/>
    <a:srgbClr val="FFFFCC"/>
    <a:srgbClr val="E8E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25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D9829-9DF3-4C4C-B4C0-8E597C81C6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6018565"/>
      </p:ext>
    </p:extLst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E318A-DF41-4774-A90D-780201C7B9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9596215"/>
      </p:ext>
    </p:extLst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21915A-6232-4E27-83DD-C96DFC6A92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4253664"/>
      </p:ext>
    </p:extLst>
  </p:cSld>
  <p:clrMapOvr>
    <a:masterClrMapping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E2082-71C2-46D2-8D6C-EB35CDF150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9574656"/>
      </p:ext>
    </p:extLst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A4DAC-4B58-4B4E-8B4F-6D83A3930F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786093"/>
      </p:ext>
    </p:extLst>
  </p:cSld>
  <p:clrMapOvr>
    <a:masterClrMapping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AF3D5-80AA-4753-83CC-EBC0792AFF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9035051"/>
      </p:ext>
    </p:extLst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E2DB7-A4D6-4A69-B790-1ECB9590B9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346545"/>
      </p:ext>
    </p:extLst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E00FA-11C0-4E4D-AA7A-35A89B6C57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6592420"/>
      </p:ext>
    </p:extLst>
  </p:cSld>
  <p:clrMapOvr>
    <a:masterClrMapping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903A0-0E7A-4A23-9E7C-39056EBE1D1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8222262"/>
      </p:ext>
    </p:extLst>
  </p:cSld>
  <p:clrMapOvr>
    <a:masterClrMapping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5F654-EF28-42BD-B3D7-DABD273B9F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939779"/>
      </p:ext>
    </p:extLst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18915-7FC6-463F-A533-D6765354C3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2192444"/>
      </p:ext>
    </p:extLst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53109438-3E79-4375-8911-94E62B220B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hyperlink" Target="mailto:www.sergrasan.com/altivahelenaslides" TargetMode="External"/><Relationship Id="rId5" Type="http://schemas.openxmlformats.org/officeDocument/2006/relationships/hyperlink" Target="http://www.sergrasan.com/ahlibonis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9" descr="quadro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127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Picture 25" descr="tt3780354flt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410" y="764704"/>
            <a:ext cx="7489180" cy="923925"/>
          </a:xfrm>
          <a:prstGeom prst="rect">
            <a:avLst/>
          </a:prstGeom>
          <a:noFill/>
          <a:ln>
            <a:noFill/>
          </a:ln>
          <a:effectLst>
            <a:glow rad="127000">
              <a:srgbClr val="C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Picture 27" descr="tt3780357fltt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1" y="5589240"/>
            <a:ext cx="2736304" cy="533400"/>
          </a:xfrm>
          <a:prstGeom prst="rect">
            <a:avLst/>
          </a:prstGeom>
          <a:noFill/>
          <a:ln>
            <a:noFill/>
          </a:ln>
          <a:effectLst>
            <a:glow rad="127000">
              <a:srgbClr val="C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med" advTm="11000">
    <p:randomBar dir="vert"/>
    <p:sndAc>
      <p:stSnd loop="1">
        <p:snd r:embed="rId3" name="richardclayderman--leselansducoe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outono-23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outono-23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258888" y="620713"/>
            <a:ext cx="73453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Existe um momento na vida de cada pessoa que o “e si?” chega e tormenta a mente.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258888" y="1773238"/>
            <a:ext cx="6913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se eu não fiz a boa escolha?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1476375" y="2492375"/>
            <a:ext cx="6119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se o caminho era outro?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468313" y="3357563"/>
            <a:ext cx="82073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se depois de todo esse tempo eu tivesse que voltar atrás?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468313" y="4365625"/>
            <a:ext cx="84248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se meus sonhos tomassem outra direção, outras formas e me conduzisse a outros lugares?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611188" y="5589588"/>
            <a:ext cx="83534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se eu parasse tudo o que fosse possível e recomeçasse?</a:t>
            </a:r>
          </a:p>
        </p:txBody>
      </p:sp>
    </p:spTree>
    <p:custDataLst>
      <p:tags r:id="rId1"/>
    </p:custDataLst>
  </p:cSld>
  <p:clrMapOvr>
    <a:masterClrMapping/>
  </p:clrMapOvr>
  <p:transition spd="med" advTm="4538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quadro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101" name="Picture 5" descr="quadro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44000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827088" y="836613"/>
            <a:ext cx="76327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Temos em nós o sentimento de que quando desistimos de um caminho tomado é como se tivéssemos que reconhecer abertamente nosso erro, nossa má decisão, nossa fraqueza como ser humano que não soube ter o discernimento de fazer as escolhas certas na hora certa.</a:t>
            </a:r>
          </a:p>
        </p:txBody>
      </p:sp>
    </p:spTree>
    <p:custDataLst>
      <p:tags r:id="rId1"/>
    </p:custDataLst>
  </p:cSld>
  <p:clrMapOvr>
    <a:masterClrMapping/>
  </p:clrMapOvr>
  <p:transition spd="med" advTm="2507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 rot="10800000" flipV="1">
            <a:off x="681980" y="777230"/>
            <a:ext cx="777686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o que dói não é o querer recomeçar, pois se muitos pudessem ou tivessem coragem bastante, recomeçariam sem hesitação.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908917" y="4149080"/>
            <a:ext cx="756084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O que dói é o sentimento de ter perdido uma batalha pela qual tínhamos nos empenhado, é a sensação do desistir que nos dá o sentimento de fraqueza, sobretudo quando ouvimos tanto e tanto que nunca devemos desistir.</a:t>
            </a:r>
          </a:p>
        </p:txBody>
      </p:sp>
    </p:spTree>
    <p:custDataLst>
      <p:tags r:id="rId1"/>
    </p:custDataLst>
  </p:cSld>
  <p:clrMapOvr>
    <a:masterClrMapping/>
  </p:clrMapOvr>
  <p:transition spd="med" advTm="3772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quadro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9" descr="quadro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84213" y="620713"/>
            <a:ext cx="79914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Mas devemos desistir sim, se a situação pede ou mesmo exige de nós uma atitude. 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84213" y="4221088"/>
            <a:ext cx="741675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Continuar num caminho que sabemos íngreme só para dar aos outros a ideia de que somos infalíveis é criar em volta de nós uma imagem hipócrita, pois mostramos ao mundo o que ele quer ver e sepultamos nossos sentimentos.</a:t>
            </a:r>
          </a:p>
        </p:txBody>
      </p:sp>
    </p:spTree>
    <p:custDataLst>
      <p:tags r:id="rId1"/>
    </p:custDataLst>
  </p:cSld>
  <p:clrMapOvr>
    <a:masterClrMapping/>
  </p:clrMapOvr>
  <p:transition spd="med" advTm="3544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 descr="quadro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10" descr="quadro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00" y="79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36976" y="578862"/>
            <a:ext cx="792059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 ninguém vê quando choramos escondido, ninguém conhece a dor e o sentimento de escuridão que atravessa nosso espírito nos momentos em que nos encontramos com nós mesmos, ninguém sabe por nós o que é morrer devagarinho dentro de si porque depois de alguns passos nos agarramos ao feito e consideramos as nuvens como absolutamente inacessíveis.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835150" y="5013325"/>
            <a:ext cx="5545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Ninguém sabe por nós, não...</a:t>
            </a:r>
          </a:p>
        </p:txBody>
      </p:sp>
    </p:spTree>
    <p:custDataLst>
      <p:tags r:id="rId1"/>
    </p:custDataLst>
  </p:cSld>
  <p:clrMapOvr>
    <a:masterClrMapping/>
  </p:clrMapOvr>
  <p:transition spd="med" advTm="4017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971228" y="404664"/>
            <a:ext cx="720154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Há sonhos que estão longínquos demais e outros bem mais ao alcance das nossas mãos.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683568" y="4941168"/>
            <a:ext cx="777686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Não faz parte da sabedoria abraçar o que está próximo e tirar o néctar das flores que nos oferecem da maneira mais sútil possível?</a:t>
            </a:r>
          </a:p>
        </p:txBody>
      </p:sp>
    </p:spTree>
    <p:custDataLst>
      <p:tags r:id="rId1"/>
    </p:custDataLst>
  </p:cSld>
  <p:clrMapOvr>
    <a:masterClrMapping/>
  </p:clrMapOvr>
  <p:transition spd="med" advTm="2826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725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83568" y="836712"/>
            <a:ext cx="75612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Se não pudéssemos mudar de ideia, de opinião, de caminho, Jesus nunca teria vindo na terra.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96539" y="4077072"/>
            <a:ext cx="7750921" cy="461665"/>
          </a:xfrm>
          <a:prstGeom prst="rect">
            <a:avLst/>
          </a:prstGeom>
          <a:noFill/>
          <a:ln>
            <a:noFill/>
          </a:ln>
          <a:effectLst>
            <a:glow rad="127000">
              <a:schemeClr val="tx1"/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endParaRPr lang="pt-BR" sz="2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935807" y="3573016"/>
            <a:ext cx="7056784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Se veio, foi para que soubéssemos que podemos desistir de ideias pré-concebidas, de decisões anteriormente tomadas como boas, de caminhos que só nos conduzirão à perda do nosso eu e à diminuição da nossa personalidade.</a:t>
            </a:r>
          </a:p>
        </p:txBody>
      </p:sp>
    </p:spTree>
    <p:custDataLst>
      <p:tags r:id="rId1"/>
    </p:custDataLst>
  </p:cSld>
  <p:clrMapOvr>
    <a:masterClrMapping/>
  </p:clrMapOvr>
  <p:transition spd="med" advTm="3463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10244" name="Picture 4" descr="passos-fortes-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passos-fortes-pe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58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11188" y="620713"/>
            <a:ext cx="756126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Desistir de algo que se almejou e se lutou para ter  não é dar um passo atrás.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971550" y="4005263"/>
            <a:ext cx="7416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Se não estamos satisfeitos, o melhor é avançar e se isso significa dar um passo atrás, devemos dar esse passo sim!</a:t>
            </a:r>
          </a:p>
        </p:txBody>
      </p:sp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8E9B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sz="1800"/>
          </a:p>
        </p:txBody>
      </p:sp>
    </p:spTree>
    <p:custDataLst>
      <p:tags r:id="rId1"/>
    </p:custDataLst>
  </p:cSld>
  <p:clrMapOvr>
    <a:masterClrMapping/>
  </p:clrMapOvr>
  <p:transition spd="med" advTm="2521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linda-quadr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 descr="linda-quadr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0" y="260350"/>
            <a:ext cx="9144000" cy="457200"/>
          </a:xfrm>
          <a:prstGeom prst="rect">
            <a:avLst/>
          </a:prstGeom>
          <a:noFill/>
          <a:ln>
            <a:noFill/>
          </a:ln>
          <a:effectLst>
            <a:glow rad="127000">
              <a:schemeClr val="tx1"/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pt-BR" sz="2400" b="1" dirty="0" smtClean="0">
              <a:solidFill>
                <a:schemeClr val="bg1"/>
              </a:solidFill>
              <a:effectLst>
                <a:glow>
                  <a:schemeClr val="bg1"/>
                </a:glow>
              </a:effectLst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98438" y="5148263"/>
            <a:ext cx="87471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Ninguém fala da beleza da lua e das flores se essa beleza não tiver atingido seu coração, se não estiver impregnada na sua alma.</a:t>
            </a:r>
          </a:p>
        </p:txBody>
      </p:sp>
      <p:sp>
        <p:nvSpPr>
          <p:cNvPr id="2" name="Retângulo 1"/>
          <p:cNvSpPr/>
          <p:nvPr/>
        </p:nvSpPr>
        <p:spPr>
          <a:xfrm>
            <a:off x="99218" y="255724"/>
            <a:ext cx="8945563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glow>
                    <a:schemeClr val="bg1"/>
                  </a:glow>
                </a:effectLst>
              </a:rPr>
              <a:t>Só podemos fazer os outros felizes se nos sentimos felizes. </a:t>
            </a:r>
          </a:p>
        </p:txBody>
      </p:sp>
    </p:spTree>
    <p:custDataLst>
      <p:tags r:id="rId1"/>
    </p:custDataLst>
  </p:cSld>
  <p:clrMapOvr>
    <a:masterClrMapping/>
  </p:clrMapOvr>
  <p:transition spd="med" advTm="296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 descr="rosa e notas musicais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7" descr="rosa e notas musicais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754856" y="1066492"/>
            <a:ext cx="77057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Quem canta, canta porque a alma canta e canta até sem perceber.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1331913" y="3633788"/>
            <a:ext cx="64801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Dar felicidade é possuir felicidade,</a:t>
            </a: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684213" y="4365625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dar conhecimento é possuir conhecimento,</a:t>
            </a:r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1799431" y="5097462"/>
            <a:ext cx="5545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dar segurança é possuir segurança.</a:t>
            </a:r>
          </a:p>
        </p:txBody>
      </p:sp>
    </p:spTree>
    <p:custDataLst>
      <p:tags r:id="rId1"/>
    </p:custDataLst>
  </p:cSld>
  <p:clrMapOvr>
    <a:masterClrMapping/>
  </p:clrMapOvr>
  <p:transition spd="med" advTm="2795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3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criança cabelo compri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cr lend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15106" y="4941168"/>
            <a:ext cx="871378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O legado que devemos deixar aos nossos filhos não é o de uma pessoa infalível e perfeita, mas de uma pessoa que soube extrair do âmago da vida e dos seus ensinamentos aquilo que esta lhe ofereceu.</a:t>
            </a:r>
          </a:p>
        </p:txBody>
      </p:sp>
    </p:spTree>
    <p:custDataLst>
      <p:tags r:id="rId1"/>
    </p:custDataLst>
  </p:cSld>
  <p:clrMapOvr>
    <a:masterClrMapping/>
  </p:clrMapOvr>
  <p:transition spd="med" advTm="2659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quadro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44000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908175" y="836613"/>
            <a:ext cx="5256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CRÉDITOS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151731" y="1426660"/>
            <a:ext cx="67691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TEXTO: Letícia Thompson </a:t>
            </a:r>
            <a:endParaRPr lang="pt-BR" sz="2000" b="1" dirty="0" smtClean="0"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537014" y="1852903"/>
            <a:ext cx="37449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www.leticiathompson.net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547907" y="2334208"/>
            <a:ext cx="53292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IMAGENS: Internet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617663" y="2758236"/>
            <a:ext cx="6842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MÚSICA: Richard </a:t>
            </a:r>
            <a:r>
              <a:rPr lang="pt-BR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Clayderman</a:t>
            </a: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  -  </a:t>
            </a:r>
            <a:r>
              <a:rPr lang="pt-BR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Leselansducoeur</a:t>
            </a:r>
            <a:r>
              <a:rPr lang="pt-BR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 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1464078" y="3268909"/>
            <a:ext cx="6348281" cy="2446824"/>
          </a:xfrm>
          <a:prstGeom prst="rect">
            <a:avLst/>
          </a:prstGeom>
          <a:noFill/>
          <a:ln>
            <a:noFill/>
          </a:ln>
          <a:effectLst>
            <a:glow rad="127000">
              <a:schemeClr val="bg1"/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FORMATAÇÃO: Altiva Helena Silva Liboni  -  Franca SP</a:t>
            </a:r>
          </a:p>
          <a:p>
            <a:pPr eaLnBrk="1" hangingPunct="1">
              <a:spcBef>
                <a:spcPct val="50000"/>
              </a:spcBef>
              <a:defRPr/>
            </a:pPr>
            <a:endParaRPr lang="pt-BR" b="1" dirty="0" smtClean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Visite os sites: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hlinkClick r:id="rId4"/>
              </a:rPr>
              <a:t>www.sergrasan.com</a:t>
            </a:r>
            <a:endParaRPr lang="pt-BR" b="1" dirty="0" smtClean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hlinkClick r:id="rId5"/>
              </a:rPr>
              <a:t>www.sergrasan.com/ahlibonislides</a:t>
            </a:r>
            <a:endParaRPr lang="pt-BR" b="1" dirty="0" smtClean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glow rad="127000">
                    <a:schemeClr val="bg1"/>
                  </a:glow>
                </a:effectLst>
                <a:hlinkClick r:id="rId6"/>
              </a:rPr>
              <a:t>www.sergrasan.com/altivahelenaslides</a:t>
            </a:r>
            <a:endParaRPr lang="pt-BR" b="1" dirty="0" smtClean="0">
              <a:solidFill>
                <a:schemeClr val="bg1"/>
              </a:solidFill>
              <a:effectLst>
                <a:glow rad="127000">
                  <a:schemeClr val="bg1"/>
                </a:glow>
              </a:effectLst>
            </a:endParaRPr>
          </a:p>
        </p:txBody>
      </p:sp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2987675" y="5949950"/>
            <a:ext cx="2879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pt-BR" sz="1800" b="1"/>
          </a:p>
        </p:txBody>
      </p:sp>
      <p:pic>
        <p:nvPicPr>
          <p:cNvPr id="14" name="Picture 5" descr="quadro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med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.1|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|8|4.1|3.7|5.6|9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.1|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8|8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8|3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5|9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7|9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7|8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9|8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5|8.3|4.3|4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5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594</Words>
  <Application>Microsoft Office PowerPoint</Application>
  <PresentationFormat>Apresentação na tela (4:3)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Altiva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37</cp:revision>
  <dcterms:created xsi:type="dcterms:W3CDTF">2009-07-04T04:43:51Z</dcterms:created>
  <dcterms:modified xsi:type="dcterms:W3CDTF">2013-11-13T15:08:57Z</dcterms:modified>
</cp:coreProperties>
</file>