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urier New" panose="02070309020205020404" pitchFamily="49" charset="0"/>
        <a:ea typeface="+mn-ea"/>
        <a:cs typeface="Courier New" panose="02070309020205020404" pitchFamily="49" charset="0"/>
      </a:defRPr>
    </a:lvl9pPr>
  </p:defaultTextStyle>
  <p:modifyVerifier cryptProviderType="rsaAES" cryptAlgorithmClass="hash" cryptAlgorithmType="typeAny" cryptAlgorithmSid="14" spinCount="100000" saltData="BDjSum5zRIN953p80CEs0A==" hashData="KbutiPUhOWosQl3tbvib/BOTeQ8HPnB6MbqwYOuW5s5U8wkhO6KNVaG1WZtxn7QmgOOhP8Hpn3gGIdLoaiHpj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CC"/>
    <a:srgbClr val="FF99CC"/>
    <a:srgbClr val="FF6600"/>
    <a:srgbClr val="FF99FF"/>
    <a:srgbClr val="D3CBD1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94" autoAdjust="0"/>
  </p:normalViewPr>
  <p:slideViewPr>
    <p:cSldViewPr>
      <p:cViewPr varScale="1">
        <p:scale>
          <a:sx n="80" d="100"/>
          <a:sy n="80" d="100"/>
        </p:scale>
        <p:origin x="66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B06F47-FA30-4381-9699-B28679EBCED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53832771"/>
      </p:ext>
    </p:extLst>
  </p:cSld>
  <p:clrMapOvr>
    <a:masterClrMapping/>
  </p:clrMapOvr>
  <p:transition spd="med" advTm="13109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183E2E5-E979-43F7-948B-AE42D41B2D0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56709322"/>
      </p:ext>
    </p:extLst>
  </p:cSld>
  <p:clrMapOvr>
    <a:masterClrMapping/>
  </p:clrMapOvr>
  <p:transition spd="med" advTm="13109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971ED2B-CB29-44F4-B00A-31AE394624F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96478748"/>
      </p:ext>
    </p:extLst>
  </p:cSld>
  <p:clrMapOvr>
    <a:masterClrMapping/>
  </p:clrMapOvr>
  <p:transition spd="med" advTm="13109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7711E4-C57C-41CD-88F4-CCEF482C016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64671485"/>
      </p:ext>
    </p:extLst>
  </p:cSld>
  <p:clrMapOvr>
    <a:masterClrMapping/>
  </p:clrMapOvr>
  <p:transition spd="med" advTm="13109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71885F4-848B-47D1-9266-78D223B3232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39473676"/>
      </p:ext>
    </p:extLst>
  </p:cSld>
  <p:clrMapOvr>
    <a:masterClrMapping/>
  </p:clrMapOvr>
  <p:transition spd="med" advTm="13109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302EDBA-6126-483B-BC33-0F71452E7CE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29728391"/>
      </p:ext>
    </p:extLst>
  </p:cSld>
  <p:clrMapOvr>
    <a:masterClrMapping/>
  </p:clrMapOvr>
  <p:transition spd="med" advTm="13109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FD55DF-7C74-45BD-9BAA-9F4722F1787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624756"/>
      </p:ext>
    </p:extLst>
  </p:cSld>
  <p:clrMapOvr>
    <a:masterClrMapping/>
  </p:clrMapOvr>
  <p:transition spd="med" advTm="13109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3C92EAF-D0FF-417C-96A5-7B113974EBA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99691649"/>
      </p:ext>
    </p:extLst>
  </p:cSld>
  <p:clrMapOvr>
    <a:masterClrMapping/>
  </p:clrMapOvr>
  <p:transition spd="med" advTm="13109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21749B0-79FE-4ECE-A8B2-7EEFACF05EF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81526869"/>
      </p:ext>
    </p:extLst>
  </p:cSld>
  <p:clrMapOvr>
    <a:masterClrMapping/>
  </p:clrMapOvr>
  <p:transition spd="med" advTm="13109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507288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FC913A9-9FCA-455F-9809-347A9357B8D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86707542"/>
      </p:ext>
    </p:extLst>
  </p:cSld>
  <p:clrMapOvr>
    <a:masterClrMapping/>
  </p:clrMapOvr>
  <p:transition spd="med" advTm="13109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96F3F1-5C12-4142-B4AE-8B706D89243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78848698"/>
      </p:ext>
    </p:extLst>
  </p:cSld>
  <p:clrMapOvr>
    <a:masterClrMapping/>
  </p:clrMapOvr>
  <p:transition spd="med" advTm="13109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91440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Imagem 5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4A5CC12-823E-40D3-8DDF-C49A03A0FD7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pic>
        <p:nvPicPr>
          <p:cNvPr id="1032" name="Imagem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med" advTm="13109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19.jpeg"/><Relationship Id="rId7" Type="http://schemas.openxmlformats.org/officeDocument/2006/relationships/hyperlink" Target="http://www.youtube.com/user/ahliboni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leticiathompson.net/" TargetMode="External"/><Relationship Id="rId9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pic>
        <p:nvPicPr>
          <p:cNvPr id="13316" name="Picture 5" descr="quadro7p"/>
          <p:cNvPicPr>
            <a:picLocks noChangeAspect="1" noChangeArrowheads="1"/>
          </p:cNvPicPr>
          <p:nvPr/>
        </p:nvPicPr>
        <p:blipFill>
          <a:blip r:embed="rId4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quadro7p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WordArt 10" descr="vermelho textura"/>
          <p:cNvSpPr>
            <a:spLocks noChangeArrowheads="1" noChangeShapeType="1" noTextEdit="1"/>
          </p:cNvSpPr>
          <p:nvPr/>
        </p:nvSpPr>
        <p:spPr bwMode="auto">
          <a:xfrm>
            <a:off x="1908175" y="1374775"/>
            <a:ext cx="5791200" cy="541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O livro da sua vida</a:t>
            </a:r>
          </a:p>
        </p:txBody>
      </p:sp>
      <p:sp>
        <p:nvSpPr>
          <p:cNvPr id="2059" name="WordArt 11" descr="vermelho textura"/>
          <p:cNvSpPr>
            <a:spLocks noChangeArrowheads="1" noChangeShapeType="1" noTextEdit="1"/>
          </p:cNvSpPr>
          <p:nvPr/>
        </p:nvSpPr>
        <p:spPr bwMode="auto">
          <a:xfrm>
            <a:off x="2827338" y="5053013"/>
            <a:ext cx="3489325" cy="511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Letícia Thompson</a:t>
            </a:r>
          </a:p>
        </p:txBody>
      </p:sp>
    </p:spTree>
    <p:custDataLst>
      <p:tags r:id="rId1"/>
    </p:custDataLst>
  </p:cSld>
  <p:clrMapOvr>
    <a:masterClrMapping/>
  </p:clrMapOvr>
  <p:transition spd="med" advTm="7409">
    <p:randomBar dir="vert"/>
    <p:sndAc>
      <p:stSnd loop="1">
        <p:snd r:embed="rId3" name="@Bella muy dul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nimBg="1"/>
      <p:bldP spid="205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507413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pic>
        <p:nvPicPr>
          <p:cNvPr id="3077" name="Picture 5" descr="mulher olhos grand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258061" y="705771"/>
            <a:ext cx="6408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Podemos esconder durante muito tempo os sentimentos ou emoções que nos corroem.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223962" y="1640155"/>
            <a:ext cx="669607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Podemos fazer de conta que não existem, ou que não têm importância, que não nos corroem e não nos destroem... mas não podemos nos esconder de nós mesmos a vida inteira.</a:t>
            </a:r>
          </a:p>
        </p:txBody>
      </p:sp>
    </p:spTree>
    <p:custDataLst>
      <p:tags r:id="rId1"/>
    </p:custDataLst>
  </p:cSld>
  <p:clrMapOvr>
    <a:masterClrMapping/>
  </p:clrMapOvr>
  <p:transition spd="med" advTm="208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mascarada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39750" y="4221163"/>
            <a:ext cx="799306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podemos carregar uma máscara o tempo todo sem que um dia a mesma não caia, que  não tenhamos que enfrentar a realidade do que somos, do que vivenciamos, do mal que nos fizeram ou que </a:t>
            </a: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nós </a:t>
            </a: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fizemos, dos erros que cometemos e das consequências dos mesmos.</a:t>
            </a:r>
          </a:p>
        </p:txBody>
      </p:sp>
    </p:spTree>
    <p:custDataLst>
      <p:tags r:id="rId1"/>
    </p:custDataLst>
  </p:cSld>
  <p:clrMapOvr>
    <a:masterClrMapping/>
  </p:clrMapOvr>
  <p:transition spd="med" advTm="2682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familia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507413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116012" y="3824919"/>
            <a:ext cx="69119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Todas as emoções que nossa alma ingere devem ser digeridas, vividas na sua totalidade, senão nos tornaremos escravos delas.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899592" y="5110500"/>
            <a:ext cx="6985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Aceitar quem somos, que vivemos o que vivemos, que passamos pelas situações que passamos e que sobrevivemos, é dar um passo adiante.</a:t>
            </a:r>
          </a:p>
        </p:txBody>
      </p:sp>
    </p:spTree>
    <p:custDataLst>
      <p:tags r:id="rId1"/>
    </p:custDataLst>
  </p:cSld>
  <p:clrMapOvr>
    <a:masterClrMapping/>
  </p:clrMapOvr>
  <p:transition spd="med" advTm="216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relogio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970756" y="5399480"/>
            <a:ext cx="7202488" cy="708025"/>
          </a:xfrm>
          <a:prstGeom prst="rect">
            <a:avLst/>
          </a:prstGeom>
          <a:noFill/>
          <a:ln>
            <a:noFill/>
          </a:ln>
          <a:effectLst>
            <a:glow rad="127000">
              <a:schemeClr val="tx1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Pegue pelo menos cinco minutos do seu dia e repare nos rostos, nas multidões.</a:t>
            </a:r>
          </a:p>
        </p:txBody>
      </p:sp>
      <p:pic>
        <p:nvPicPr>
          <p:cNvPr id="6156" name="Picture 12" descr="feliz-pe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250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1159158" y="4737759"/>
            <a:ext cx="68421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Acredite ou não, cada um deles tem sua história, seus fracassos e suas vitórias; cada um já tentou esconder de si uma dor que não poderia suportar, ou uma realidade que não queria enxergar.</a:t>
            </a:r>
          </a:p>
        </p:txBody>
      </p:sp>
    </p:spTree>
    <p:custDataLst>
      <p:tags r:id="rId1"/>
    </p:custDataLst>
  </p:cSld>
  <p:clrMapOvr>
    <a:masterClrMapping/>
  </p:clrMapOvr>
  <p:transition spd="med" advTm="3627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girasso12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258888" y="4149725"/>
            <a:ext cx="63373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Podemos ser únicos, mas não somos os únicos.</a:t>
            </a:r>
          </a:p>
        </p:txBody>
      </p:sp>
      <p:pic>
        <p:nvPicPr>
          <p:cNvPr id="7175" name="Picture 7" descr="girassois-(muitos)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738944" y="620688"/>
            <a:ext cx="73073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Somos apenas uma partícula do que chamam vida e nossa história é apenas mais uma história entre tantas outras.</a:t>
            </a:r>
          </a:p>
        </p:txBody>
      </p:sp>
    </p:spTree>
    <p:custDataLst>
      <p:tags r:id="rId1"/>
    </p:custDataLst>
  </p:cSld>
  <p:clrMapOvr>
    <a:masterClrMapping/>
  </p:clrMapOvr>
  <p:transition spd="med" advTm="2625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casal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507413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935596" y="4657001"/>
            <a:ext cx="72728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Sobrevivemos a todos os dissabores e isso é muito bom.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074502" y="5279811"/>
            <a:ext cx="633668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Isso mostra que apesar da nossa fragilidade, somos fortes e interiormente queremos vencer.</a:t>
            </a:r>
          </a:p>
        </p:txBody>
      </p:sp>
    </p:spTree>
    <p:custDataLst>
      <p:tags r:id="rId1"/>
    </p:custDataLst>
  </p:cSld>
  <p:clrMapOvr>
    <a:masterClrMapping/>
  </p:clrMapOvr>
  <p:transition spd="med" advTm="1491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levantan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95300" y="4581525"/>
            <a:ext cx="820737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</a:rPr>
              <a:t> </a:t>
            </a: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viveremos muito mais felizes e plenos de paz se aprendermos a olhar de frente nossos desenganos, se aprendermos que com eles aprendemos algo a mais da vida, se reconhecermos que não poderemos mudar a situação, mas que é possível torná-la menos amarga. </a:t>
            </a:r>
          </a:p>
        </p:txBody>
      </p:sp>
    </p:spTree>
    <p:custDataLst>
      <p:tags r:id="rId1"/>
    </p:custDataLst>
  </p:cSld>
  <p:clrMapOvr>
    <a:masterClrMapping/>
  </p:clrMapOvr>
  <p:transition spd="med" advTm="2766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1" name="Picture 11" descr="mulher lin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5" y="469232"/>
            <a:ext cx="8208911" cy="5944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1075826" y="5098401"/>
            <a:ext cx="712946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Portanto, cada dia que passa é um dia a menos do tempo que nos foi ofertado e tornar esse dia melhor é um presente que podemos nos oferecer.</a:t>
            </a:r>
          </a:p>
        </p:txBody>
      </p:sp>
      <p:sp>
        <p:nvSpPr>
          <p:cNvPr id="2" name="Retângulo 1"/>
          <p:cNvSpPr/>
          <p:nvPr/>
        </p:nvSpPr>
        <p:spPr>
          <a:xfrm>
            <a:off x="1075826" y="3933056"/>
            <a:ext cx="69762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alt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sei que existem coisas quase</a:t>
            </a:r>
            <a:r>
              <a:rPr lang="pt-BR" altLang="pt-BR" sz="2000" b="1" dirty="0"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insuportáveis de se olhar, lembrar ou reconhecer e que às vezes é mais fácil carregar a máscara do “tudo vai bem.”</a:t>
            </a:r>
          </a:p>
        </p:txBody>
      </p:sp>
    </p:spTree>
    <p:custDataLst>
      <p:tags r:id="rId1"/>
    </p:custDataLst>
  </p:cSld>
  <p:clrMapOvr>
    <a:masterClrMapping/>
  </p:clrMapOvr>
  <p:transition spd="med" advTm="2851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7" descr="nao guarde nada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14" descr="nao guarde 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909627" y="4508698"/>
            <a:ext cx="69119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Dirija suas emoções, pegue o melhor delas e o restante jogue fora.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899592" y="5445224"/>
            <a:ext cx="71294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lt"/>
              </a:rPr>
              <a:t>Não guarde nada que possa te fazer mal, senão tiver forças para isso, peça e receberá.</a:t>
            </a:r>
          </a:p>
        </p:txBody>
      </p:sp>
    </p:spTree>
    <p:custDataLst>
      <p:tags r:id="rId1"/>
    </p:custDataLst>
  </p:cSld>
  <p:clrMapOvr>
    <a:masterClrMapping/>
  </p:clrMapOvr>
  <p:transition spd="med" advTm="1859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507413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pic>
        <p:nvPicPr>
          <p:cNvPr id="12302" name="Picture 14" descr="arco iris3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1763713" y="908050"/>
            <a:ext cx="59055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história da sua vida daria um livro cheio de emoções e o final você pode ainda escolher.</a:t>
            </a:r>
          </a:p>
        </p:txBody>
      </p:sp>
      <p:pic>
        <p:nvPicPr>
          <p:cNvPr id="12304" name="Picture 16" descr="arco iris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2916237" y="736803"/>
            <a:ext cx="5903913" cy="1015663"/>
          </a:xfrm>
          <a:prstGeom prst="rect">
            <a:avLst/>
          </a:prstGeom>
          <a:noFill/>
          <a:ln>
            <a:noFill/>
          </a:ln>
          <a:effectLst>
            <a:glow rad="127000">
              <a:schemeClr val="tx1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Ponha cores nos dias cinzentos, escolha as mais coloridas ou delicadas flores, coloque raios de sol e não se esqueça do arco-íris.</a:t>
            </a:r>
          </a:p>
        </p:txBody>
      </p:sp>
    </p:spTree>
    <p:custDataLst>
      <p:tags r:id="rId1"/>
    </p:custDataLst>
  </p:cSld>
  <p:clrMapOvr>
    <a:masterClrMapping/>
  </p:clrMapOvr>
  <p:transition spd="med" advTm="3108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507413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altLang="pt-BR" smtClean="0"/>
          </a:p>
        </p:txBody>
      </p:sp>
      <p:pic>
        <p:nvPicPr>
          <p:cNvPr id="13317" name="Picture 5" descr="livr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003800" y="1484313"/>
            <a:ext cx="26638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sua vida merece que sua história seja contada, que ela possa então servir de exemplos aos que te seguirão.</a:t>
            </a:r>
          </a:p>
        </p:txBody>
      </p:sp>
      <p:sp>
        <p:nvSpPr>
          <p:cNvPr id="13320" name="Oval 8" descr="cr lendo"/>
          <p:cNvSpPr>
            <a:spLocks noChangeArrowheads="1"/>
          </p:cNvSpPr>
          <p:nvPr/>
        </p:nvSpPr>
        <p:spPr bwMode="auto">
          <a:xfrm>
            <a:off x="1187450" y="1628775"/>
            <a:ext cx="3240088" cy="3671888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1276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3452813" y="717550"/>
            <a:ext cx="28797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latin typeface="+mj-lt"/>
              </a:rPr>
              <a:t>Créditos</a:t>
            </a:r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692275" y="1517650"/>
            <a:ext cx="6624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eaLnBrk="1" hangingPunct="1">
              <a:defRPr/>
            </a:pPr>
            <a:r>
              <a:rPr lang="pt-BR" altLang="pt-BR" b="1" dirty="0" smtClean="0">
                <a:latin typeface="+mj-lt"/>
              </a:rPr>
              <a:t>Texto: Letícia Thompson</a:t>
            </a:r>
          </a:p>
        </p:txBody>
      </p:sp>
      <p:sp>
        <p:nvSpPr>
          <p:cNvPr id="25605" name="CaixaDeTexto 3"/>
          <p:cNvSpPr txBox="1">
            <a:spLocks noChangeArrowheads="1"/>
          </p:cNvSpPr>
          <p:nvPr/>
        </p:nvSpPr>
        <p:spPr bwMode="auto">
          <a:xfrm>
            <a:off x="1700213" y="1887538"/>
            <a:ext cx="5005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eaLnBrk="1" hangingPunct="1"/>
            <a:r>
              <a:rPr lang="pt-BR" altLang="pt-BR" b="1">
                <a:hlinkClick r:id="rId4"/>
              </a:rPr>
              <a:t>http://www.leticiathompson.net/</a:t>
            </a:r>
            <a:endParaRPr lang="pt-BR" altLang="pt-BR" b="1"/>
          </a:p>
        </p:txBody>
      </p:sp>
      <p:sp>
        <p:nvSpPr>
          <p:cNvPr id="25606" name="CaixaDeTexto 4"/>
          <p:cNvSpPr txBox="1">
            <a:spLocks noChangeArrowheads="1"/>
          </p:cNvSpPr>
          <p:nvPr/>
        </p:nvSpPr>
        <p:spPr bwMode="auto">
          <a:xfrm>
            <a:off x="1692275" y="2298700"/>
            <a:ext cx="4333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eaLnBrk="1" hangingPunct="1"/>
            <a:r>
              <a:rPr lang="pt-BR" altLang="pt-BR" b="1">
                <a:latin typeface="Arial" panose="020B0604020202020204" pitchFamily="34" charset="0"/>
                <a:cs typeface="Arial" panose="020B0604020202020204" pitchFamily="34" charset="0"/>
              </a:rPr>
              <a:t>Imagens: Arquivo pessoal</a:t>
            </a:r>
          </a:p>
        </p:txBody>
      </p:sp>
      <p:sp>
        <p:nvSpPr>
          <p:cNvPr id="25607" name="CaixaDeTexto 5"/>
          <p:cNvSpPr txBox="1">
            <a:spLocks noChangeArrowheads="1"/>
          </p:cNvSpPr>
          <p:nvPr/>
        </p:nvSpPr>
        <p:spPr bwMode="auto">
          <a:xfrm>
            <a:off x="1681163" y="3097213"/>
            <a:ext cx="7524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eaLnBrk="1" hangingPunct="1"/>
            <a:r>
              <a:rPr lang="pt-BR" altLang="pt-BR" b="1">
                <a:latin typeface="Arial" panose="020B0604020202020204" pitchFamily="34" charset="0"/>
                <a:cs typeface="Arial" panose="020B0604020202020204" pitchFamily="34" charset="0"/>
              </a:rPr>
              <a:t>Formatação: Altiva Helena Silva Liboni _ Franca _ SP  </a:t>
            </a:r>
          </a:p>
        </p:txBody>
      </p:sp>
      <p:sp>
        <p:nvSpPr>
          <p:cNvPr id="7" name="Retângulo 6"/>
          <p:cNvSpPr/>
          <p:nvPr/>
        </p:nvSpPr>
        <p:spPr>
          <a:xfrm>
            <a:off x="1692275" y="3603625"/>
            <a:ext cx="6480175" cy="20161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5609" name="CaixaDeTexto 7"/>
          <p:cNvSpPr txBox="1">
            <a:spLocks noChangeArrowheads="1"/>
          </p:cNvSpPr>
          <p:nvPr/>
        </p:nvSpPr>
        <p:spPr bwMode="auto">
          <a:xfrm>
            <a:off x="2857500" y="365601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/>
            <a:r>
              <a:rPr lang="pt-BR" altLang="pt-BR" b="1">
                <a:latin typeface="Arial" panose="020B0604020202020204" pitchFamily="34" charset="0"/>
                <a:cs typeface="Arial" panose="020B0604020202020204" pitchFamily="34" charset="0"/>
              </a:rPr>
              <a:t>Visite os sites:</a:t>
            </a:r>
          </a:p>
        </p:txBody>
      </p:sp>
      <p:sp>
        <p:nvSpPr>
          <p:cNvPr id="25610" name="CaixaDeTexto 9"/>
          <p:cNvSpPr txBox="1">
            <a:spLocks noChangeArrowheads="1"/>
          </p:cNvSpPr>
          <p:nvPr/>
        </p:nvSpPr>
        <p:spPr bwMode="auto">
          <a:xfrm>
            <a:off x="2339975" y="4394200"/>
            <a:ext cx="51847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/>
            <a:r>
              <a:rPr lang="pt-BR" altLang="pt-BR" b="1">
                <a:hlinkClick r:id="rId5"/>
              </a:rPr>
              <a:t>www.sergrasan.com/altivahelenaslides</a:t>
            </a:r>
            <a:endParaRPr lang="pt-BR" altLang="pt-BR" b="1"/>
          </a:p>
          <a:p>
            <a:pPr algn="ctr" eaLnBrk="1" hangingPunct="1"/>
            <a:r>
              <a:rPr lang="pt-BR" altLang="pt-BR" b="1">
                <a:hlinkClick r:id="rId6"/>
              </a:rPr>
              <a:t>www.sergrasan.com/ahlibonislides</a:t>
            </a:r>
            <a:endParaRPr lang="pt-BR" altLang="pt-BR" b="1"/>
          </a:p>
        </p:txBody>
      </p:sp>
      <p:sp>
        <p:nvSpPr>
          <p:cNvPr id="25611" name="CaixaDeTexto 10"/>
          <p:cNvSpPr txBox="1">
            <a:spLocks noChangeArrowheads="1"/>
          </p:cNvSpPr>
          <p:nvPr/>
        </p:nvSpPr>
        <p:spPr bwMode="auto">
          <a:xfrm>
            <a:off x="2735263" y="5081588"/>
            <a:ext cx="4537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/>
            <a:r>
              <a:rPr lang="pt-BR" altLang="pt-BR" b="1">
                <a:hlinkClick r:id="rId7"/>
              </a:rPr>
              <a:t>www.youtube.com/user/ahliboni</a:t>
            </a:r>
            <a:endParaRPr lang="pt-BR" altLang="pt-BR" b="1"/>
          </a:p>
        </p:txBody>
      </p:sp>
      <p:sp>
        <p:nvSpPr>
          <p:cNvPr id="25612" name="CaixaDeTexto 11"/>
          <p:cNvSpPr txBox="1">
            <a:spLocks noChangeArrowheads="1"/>
          </p:cNvSpPr>
          <p:nvPr/>
        </p:nvSpPr>
        <p:spPr bwMode="auto">
          <a:xfrm>
            <a:off x="2914650" y="4052888"/>
            <a:ext cx="40687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algn="ctr" eaLnBrk="1" hangingPunct="1"/>
            <a:r>
              <a:rPr lang="pt-BR" altLang="pt-BR" b="1">
                <a:hlinkClick r:id="rId8"/>
              </a:rPr>
              <a:t>www.sergrasan.com/</a:t>
            </a:r>
            <a:endParaRPr lang="pt-BR" altLang="pt-BR" b="1"/>
          </a:p>
        </p:txBody>
      </p:sp>
      <p:sp>
        <p:nvSpPr>
          <p:cNvPr id="25613" name="CaixaDeTexto 15"/>
          <p:cNvSpPr txBox="1">
            <a:spLocks noChangeArrowheads="1"/>
          </p:cNvSpPr>
          <p:nvPr/>
        </p:nvSpPr>
        <p:spPr bwMode="auto">
          <a:xfrm>
            <a:off x="1712913" y="2713038"/>
            <a:ext cx="6696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9pPr>
          </a:lstStyle>
          <a:p>
            <a:pPr eaLnBrk="1" hangingPunct="1"/>
            <a:r>
              <a:rPr lang="pt-BR" altLang="pt-BR" b="1">
                <a:latin typeface="Arial" panose="020B0604020202020204" pitchFamily="34" charset="0"/>
                <a:cs typeface="Arial" panose="020B0604020202020204" pitchFamily="34" charset="0"/>
              </a:rPr>
              <a:t>Música: Instrumental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92D05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custDataLst>
      <p:tags r:id="rId1"/>
    </p:custDataLst>
  </p:cSld>
  <p:clrMapOvr>
    <a:masterClrMapping/>
  </p:clrMapOvr>
  <p:transition spd="med" advTm="1352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5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2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3|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2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2|5.4|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1|1.7|6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6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2.4|6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508</Words>
  <Application>Microsoft Office PowerPoint</Application>
  <PresentationFormat>Apresentação na tela (4:3)</PresentationFormat>
  <Paragraphs>32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Arial Black</vt:lpstr>
      <vt:lpstr>Courier New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Altiva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45</cp:revision>
  <dcterms:created xsi:type="dcterms:W3CDTF">2009-07-26T19:31:05Z</dcterms:created>
  <dcterms:modified xsi:type="dcterms:W3CDTF">2015-02-13T15:26:05Z</dcterms:modified>
</cp:coreProperties>
</file>