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91" r:id="rId1"/>
  </p:sldMasterIdLst>
  <p:sldIdLst>
    <p:sldId id="261" r:id="rId2"/>
    <p:sldId id="277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3" r:id="rId17"/>
    <p:sldId id="292" r:id="rId18"/>
  </p:sldIdLst>
  <p:sldSz cx="7200900" cy="3978275"/>
  <p:notesSz cx="6858000" cy="9144000"/>
  <p:embeddedFontLst>
    <p:embeddedFont>
      <p:font typeface="Arial Black" panose="020B0A04020102020204" pitchFamily="34" charset="0"/>
      <p:bold r:id="rId19"/>
    </p:embeddedFont>
    <p:embeddedFont>
      <p:font typeface="Comic Sans MS" panose="030F0702030302020204" pitchFamily="66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66h/+42KHmC3zleWdMmaQ==" hashData="fnRgaMJmBvetlsWnsE0EB7CiCttmu4Xrnwu+y4LDWkDIb+5P8yBLa4ngdpliSP+vyhsLif6ncg/iIkQbd+g6vA=="/>
  <p:extLst>
    <p:ext uri="{EFAFB233-063F-42B5-8137-9DF3F51BA10A}">
      <p15:sldGuideLst xmlns:p15="http://schemas.microsoft.com/office/powerpoint/2012/main">
        <p15:guide id="1" orient="horz" pos="1253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0000"/>
    <a:srgbClr val="0000FF"/>
    <a:srgbClr val="CCCC00"/>
    <a:srgbClr val="FFFF66"/>
    <a:srgbClr val="CC3300"/>
    <a:srgbClr val="FFCC00"/>
    <a:srgbClr val="FF66FF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479" autoAdjust="0"/>
    <p:restoredTop sz="94746" autoAdjust="0"/>
  </p:normalViewPr>
  <p:slideViewPr>
    <p:cSldViewPr>
      <p:cViewPr varScale="1">
        <p:scale>
          <a:sx n="77" d="100"/>
          <a:sy n="77" d="100"/>
        </p:scale>
        <p:origin x="312" y="78"/>
      </p:cViewPr>
      <p:guideLst>
        <p:guide orient="horz" pos="1253"/>
        <p:guide pos="22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9750" y="1235075"/>
            <a:ext cx="6121400" cy="85407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79500" y="2254250"/>
            <a:ext cx="5041900" cy="10160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40D901-8863-4E04-A048-5B0BB5CE79D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69668460"/>
      </p:ext>
    </p:extLst>
  </p:cSld>
  <p:clrMapOvr>
    <a:masterClrMapping/>
  </p:clrMapOvr>
  <p:transition spd="slow" advTm="9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9095C-642F-44F6-80D4-D6789A2E705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33149652"/>
      </p:ext>
    </p:extLst>
  </p:cSld>
  <p:clrMapOvr>
    <a:masterClrMapping/>
  </p:clrMapOvr>
  <p:transition spd="slow" advTm="9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8325" y="2555875"/>
            <a:ext cx="6121400" cy="7905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68325" y="1685925"/>
            <a:ext cx="6121400" cy="869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C6C49-BA5A-4673-8D35-DC80A0ABF0D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57804752"/>
      </p:ext>
    </p:extLst>
  </p:cSld>
  <p:clrMapOvr>
    <a:masterClrMapping/>
  </p:clrMapOvr>
  <p:transition spd="slow" advTm="9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360363" y="928688"/>
            <a:ext cx="3163887" cy="262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676650" y="928688"/>
            <a:ext cx="3163888" cy="262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17F89-6F85-4E08-B25A-97FE9C5F158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08098356"/>
      </p:ext>
    </p:extLst>
  </p:cSld>
  <p:clrMapOvr>
    <a:masterClrMapping/>
  </p:clrMapOvr>
  <p:transition spd="slow" advTm="9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60363" y="890588"/>
            <a:ext cx="3181350" cy="3714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60363" y="1262063"/>
            <a:ext cx="3181350" cy="22923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3657600" y="890588"/>
            <a:ext cx="3182938" cy="3714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3657600" y="1262063"/>
            <a:ext cx="3182938" cy="22923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5C5CF-F422-49DD-AC47-6633EEC91AF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23358479"/>
      </p:ext>
    </p:extLst>
  </p:cSld>
  <p:clrMapOvr>
    <a:masterClrMapping/>
  </p:clrMapOvr>
  <p:transition spd="slow" advTm="9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B7A7B-C887-4BC1-8310-A8871623F29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99200874"/>
      </p:ext>
    </p:extLst>
  </p:cSld>
  <p:clrMapOvr>
    <a:masterClrMapping/>
  </p:clrMapOvr>
  <p:transition spd="slow" advTm="9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0D1E74-BCAA-44B5-97AC-0DE717C9A7F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95154005"/>
      </p:ext>
    </p:extLst>
  </p:cSld>
  <p:clrMapOvr>
    <a:masterClrMapping/>
  </p:clrMapOvr>
  <p:transition spd="slow" advTm="9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0363" y="158750"/>
            <a:ext cx="2368550" cy="673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814638" y="158750"/>
            <a:ext cx="4025900" cy="33956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60363" y="831850"/>
            <a:ext cx="2368550" cy="2722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FEE00-B217-4A4D-ADB4-A3B36ED114D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7858780"/>
      </p:ext>
    </p:extLst>
  </p:cSld>
  <p:clrMapOvr>
    <a:masterClrMapping/>
  </p:clrMapOvr>
  <p:transition spd="slow" advTm="9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1288" y="2784475"/>
            <a:ext cx="4321175" cy="3286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411288" y="355600"/>
            <a:ext cx="4321175" cy="2387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411288" y="3113088"/>
            <a:ext cx="4321175" cy="4667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BF46A-82A7-422B-89D7-077F19DC38C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08401042"/>
      </p:ext>
    </p:extLst>
  </p:cSld>
  <p:clrMapOvr>
    <a:masterClrMapping/>
  </p:clrMapOvr>
  <p:transition spd="slow" advTm="9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28CABB-301E-42A9-9319-D91E4A89464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9924493"/>
      </p:ext>
    </p:extLst>
  </p:cSld>
  <p:clrMapOvr>
    <a:masterClrMapping/>
  </p:clrMapOvr>
  <p:transition spd="slow" advTm="9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5221288" y="158750"/>
            <a:ext cx="1619250" cy="3395663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360363" y="158750"/>
            <a:ext cx="4708525" cy="3395663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FB8C9-8347-4E87-A213-56B07D2941C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87650120"/>
      </p:ext>
    </p:extLst>
  </p:cSld>
  <p:clrMapOvr>
    <a:masterClrMapping/>
  </p:clrMapOvr>
  <p:transition spd="slow" advTm="9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0363" y="158750"/>
            <a:ext cx="6480175" cy="66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3879" tIns="31939" rIns="63879" bIns="3193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0363" y="928688"/>
            <a:ext cx="6480175" cy="262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3879" tIns="31939" rIns="63879" bIns="3193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1157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60363" y="3622675"/>
            <a:ext cx="167957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3879" tIns="31939" rIns="63879" bIns="31939" numCol="1" anchor="t" anchorCtr="0" compatLnSpc="1">
            <a:prstTxWarp prst="textNoShape">
              <a:avLst/>
            </a:prstTxWarp>
          </a:bodyPr>
          <a:lstStyle>
            <a:lvl1pPr defTabSz="638175" eaLnBrk="1" hangingPunct="1">
              <a:defRPr sz="10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57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60625" y="3622675"/>
            <a:ext cx="22796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3879" tIns="31939" rIns="63879" bIns="31939" numCol="1" anchor="t" anchorCtr="0" compatLnSpc="1">
            <a:prstTxWarp prst="textNoShape">
              <a:avLst/>
            </a:prstTxWarp>
          </a:bodyPr>
          <a:lstStyle>
            <a:lvl1pPr algn="ctr" defTabSz="638175" eaLnBrk="1" hangingPunct="1">
              <a:defRPr sz="10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57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60963" y="3622675"/>
            <a:ext cx="167957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3879" tIns="31939" rIns="63879" bIns="31939" numCol="1" anchor="t" anchorCtr="0" compatLnSpc="1">
            <a:prstTxWarp prst="textNoShape">
              <a:avLst/>
            </a:prstTxWarp>
          </a:bodyPr>
          <a:lstStyle>
            <a:lvl1pPr algn="r" defTabSz="638175" eaLnBrk="1" hangingPunct="1">
              <a:defRPr sz="1000"/>
            </a:lvl1pPr>
          </a:lstStyle>
          <a:p>
            <a:pPr>
              <a:defRPr/>
            </a:pPr>
            <a:fld id="{20DAECE1-BB1F-4DBF-9B00-A89B1C67464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  <p:sp>
        <p:nvSpPr>
          <p:cNvPr id="1031" name="Retângulo 1"/>
          <p:cNvSpPr>
            <a:spLocks noChangeArrowheads="1"/>
          </p:cNvSpPr>
          <p:nvPr userDrawn="1"/>
        </p:nvSpPr>
        <p:spPr bwMode="auto">
          <a:xfrm>
            <a:off x="0" y="-1588"/>
            <a:ext cx="7561263" cy="3978276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defTabSz="912813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ransition spd="slow" advTm="9000">
    <p:dissolve/>
  </p:transition>
  <p:txStyles>
    <p:titleStyle>
      <a:lvl1pPr algn="ctr" defTabSz="638175" rtl="0" eaLnBrk="0" fontAlgn="base" hangingPunct="0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38175" rtl="0" eaLnBrk="0" fontAlgn="base" hangingPunct="0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2pPr>
      <a:lvl3pPr algn="ctr" defTabSz="638175" rtl="0" eaLnBrk="0" fontAlgn="base" hangingPunct="0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3pPr>
      <a:lvl4pPr algn="ctr" defTabSz="638175" rtl="0" eaLnBrk="0" fontAlgn="base" hangingPunct="0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4pPr>
      <a:lvl5pPr algn="ctr" defTabSz="638175" rtl="0" eaLnBrk="0" fontAlgn="base" hangingPunct="0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5pPr>
      <a:lvl6pPr marL="457200" algn="ctr" defTabSz="638175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6pPr>
      <a:lvl7pPr marL="914400" algn="ctr" defTabSz="638175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7pPr>
      <a:lvl8pPr marL="1371600" algn="ctr" defTabSz="638175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8pPr>
      <a:lvl9pPr marL="1828800" algn="ctr" defTabSz="638175" rtl="0" fontAlgn="base">
        <a:spcBef>
          <a:spcPct val="0"/>
        </a:spcBef>
        <a:spcAft>
          <a:spcPct val="0"/>
        </a:spcAft>
        <a:defRPr sz="3100">
          <a:solidFill>
            <a:schemeClr val="tx2"/>
          </a:solidFill>
          <a:latin typeface="Arial" charset="0"/>
        </a:defRPr>
      </a:lvl9pPr>
    </p:titleStyle>
    <p:bodyStyle>
      <a:lvl1pPr marL="239713" indent="-239713" algn="l" defTabSz="638175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519113" indent="-200025" algn="l" defTabSz="638175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798513" indent="-160338" algn="l" defTabSz="638175" rtl="0" eaLnBrk="0" fontAlgn="base" hangingPunct="0">
        <a:spcBef>
          <a:spcPct val="20000"/>
        </a:spcBef>
        <a:spcAft>
          <a:spcPct val="0"/>
        </a:spcAft>
        <a:buChar char="•"/>
        <a:defRPr sz="1700">
          <a:solidFill>
            <a:schemeClr val="tx1"/>
          </a:solidFill>
          <a:latin typeface="+mn-lt"/>
        </a:defRPr>
      </a:lvl3pPr>
      <a:lvl4pPr marL="1117600" indent="-158750" algn="l" defTabSz="638175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4pPr>
      <a:lvl5pPr marL="1436688" indent="-158750" algn="l" defTabSz="638175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5pPr>
      <a:lvl6pPr marL="1893888" indent="-158750" algn="l" defTabSz="638175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351088" indent="-158750" algn="l" defTabSz="638175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2808288" indent="-158750" algn="l" defTabSz="638175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265488" indent="-158750" algn="l" defTabSz="638175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ahlibonislides" TargetMode="External"/><Relationship Id="rId2" Type="http://schemas.openxmlformats.org/officeDocument/2006/relationships/hyperlink" Target="http://www.sergrasan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gif"/><Relationship Id="rId4" Type="http://schemas.openxmlformats.org/officeDocument/2006/relationships/hyperlink" Target="http://www.sergrasan.com/altivahelen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pt-BR"/>
          </a:p>
        </p:txBody>
      </p:sp>
      <p:sp>
        <p:nvSpPr>
          <p:cNvPr id="2051" name="Rectangle 9"/>
          <p:cNvSpPr>
            <a:spLocks noGrp="1" noChangeArrowheads="1"/>
          </p:cNvSpPr>
          <p:nvPr>
            <p:ph idx="1"/>
          </p:nvPr>
        </p:nvSpPr>
        <p:spPr>
          <a:xfrm>
            <a:off x="360363" y="909638"/>
            <a:ext cx="6480175" cy="2625725"/>
          </a:xfrm>
        </p:spPr>
        <p:txBody>
          <a:bodyPr/>
          <a:lstStyle/>
          <a:p>
            <a:pPr eaLnBrk="1" hangingPunct="1"/>
            <a:endParaRPr lang="pt-BR" altLang="pt-BR"/>
          </a:p>
        </p:txBody>
      </p:sp>
      <p:pic>
        <p:nvPicPr>
          <p:cNvPr id="2053" name="Picture 5" descr="flor pintada1"/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7338" y="-9525"/>
            <a:ext cx="7273925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flor pintada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275" y="0"/>
            <a:ext cx="7265988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800250" y="1727527"/>
            <a:ext cx="40850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800" i="1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27000">
                    <a:schemeClr val="tx1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/>
              </a:rPr>
              <a:t>Flores para mamãe </a:t>
            </a:r>
            <a:endParaRPr lang="pt-BR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27000">
                  <a:schemeClr val="tx1"/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6692">
    <p:dissolve/>
    <p:sndAc>
      <p:stSnd loop="1">
        <p:snd r:embed="rId3" name="Mã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pt-BR"/>
          </a:p>
        </p:txBody>
      </p:sp>
      <p:pic>
        <p:nvPicPr>
          <p:cNvPr id="3075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7200900" cy="3978275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00900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37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pt-BR"/>
          </a:p>
        </p:txBody>
      </p:sp>
      <p:pic>
        <p:nvPicPr>
          <p:cNvPr id="2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7200900" cy="3978275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00900" cy="397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07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pt-BR"/>
          </a:p>
        </p:txBody>
      </p:sp>
      <p:pic>
        <p:nvPicPr>
          <p:cNvPr id="2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7561263" cy="3978275"/>
          </a:xfr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61263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08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pt-BR"/>
          </a:p>
        </p:txBody>
      </p:sp>
      <p:pic>
        <p:nvPicPr>
          <p:cNvPr id="2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7200900" cy="3978275"/>
          </a:xfr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00900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449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pt-BR"/>
          </a:p>
        </p:txBody>
      </p:sp>
      <p:pic>
        <p:nvPicPr>
          <p:cNvPr id="2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7200900" cy="3978275"/>
          </a:xfr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00900" cy="397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ransition spd="slow" advTm="409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pic>
        <p:nvPicPr>
          <p:cNvPr id="8" name="Espaço Reservado para Conteúdo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7561263" cy="3978275"/>
          </a:xfr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438" y="0"/>
            <a:ext cx="7632701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425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pic>
        <p:nvPicPr>
          <p:cNvPr id="9219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98425"/>
            <a:ext cx="7561263" cy="40767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438" y="-98425"/>
            <a:ext cx="7704138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4417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438" y="-44450"/>
            <a:ext cx="7632701" cy="401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pic>
        <p:nvPicPr>
          <p:cNvPr id="7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008063" y="-34925"/>
            <a:ext cx="8569326" cy="4016375"/>
          </a:xfrm>
        </p:spPr>
      </p:pic>
    </p:spTree>
    <p:custDataLst>
      <p:tags r:id="rId1"/>
    </p:custDataLst>
  </p:cSld>
  <p:clrMapOvr>
    <a:masterClrMapping/>
  </p:clrMapOvr>
  <p:transition spd="slow" advTm="637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7561263" cy="3978275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921625" cy="400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18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71438" y="0"/>
            <a:ext cx="7272338" cy="4000500"/>
          </a:xfr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438" y="0"/>
            <a:ext cx="7343776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458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2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200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pic>
        <p:nvPicPr>
          <p:cNvPr id="13315" name="Espaço Reservado para Conteúdo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7561263" cy="3978275"/>
          </a:xfrm>
        </p:spPr>
      </p:pic>
      <p:pic>
        <p:nvPicPr>
          <p:cNvPr id="13316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61263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436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pic>
        <p:nvPicPr>
          <p:cNvPr id="14339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71438" y="0"/>
            <a:ext cx="8135938" cy="3978275"/>
          </a:xfrm>
        </p:spPr>
      </p:pic>
      <p:pic>
        <p:nvPicPr>
          <p:cNvPr id="14340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438" y="0"/>
            <a:ext cx="8208963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475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7632700" cy="416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pic>
        <p:nvPicPr>
          <p:cNvPr id="3" name="Espaço Reservado para Conteúdo 2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4463" y="0"/>
            <a:ext cx="7559675" cy="4167188"/>
          </a:xfrm>
        </p:spPr>
      </p:pic>
    </p:spTree>
    <p:custDataLst>
      <p:tags r:id="rId1"/>
    </p:custDataLst>
  </p:cSld>
  <p:clrMapOvr>
    <a:masterClrMapping/>
  </p:clrMapOvr>
  <p:transition spd="slow" advTm="563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7561263" cy="3978275"/>
          </a:xfr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345363" cy="399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40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7921625" cy="3978275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785225" cy="409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33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 bwMode="auto">
          <a:xfrm>
            <a:off x="0" y="0"/>
            <a:ext cx="7561263" cy="397827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912813">
              <a:defRPr/>
            </a:pPr>
            <a:endParaRPr lang="pt-BR">
              <a:latin typeface="Arial" charset="0"/>
            </a:endParaRPr>
          </a:p>
        </p:txBody>
      </p:sp>
      <p:sp>
        <p:nvSpPr>
          <p:cNvPr id="18435" name="CaixaDeTexto 3"/>
          <p:cNvSpPr txBox="1">
            <a:spLocks noChangeArrowheads="1"/>
          </p:cNvSpPr>
          <p:nvPr/>
        </p:nvSpPr>
        <p:spPr bwMode="auto">
          <a:xfrm>
            <a:off x="2122488" y="-26988"/>
            <a:ext cx="27368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t-BR" altLang="pt-BR" sz="2400" b="1">
                <a:solidFill>
                  <a:schemeClr val="bg1"/>
                </a:solidFill>
                <a:latin typeface="Comic Sans MS" panose="030F0702030302020204" pitchFamily="66" charset="0"/>
              </a:rPr>
              <a:t>Créditos</a:t>
            </a:r>
          </a:p>
        </p:txBody>
      </p:sp>
      <p:sp>
        <p:nvSpPr>
          <p:cNvPr id="18436" name="CaixaDeTexto 4"/>
          <p:cNvSpPr txBox="1">
            <a:spLocks noChangeArrowheads="1"/>
          </p:cNvSpPr>
          <p:nvPr/>
        </p:nvSpPr>
        <p:spPr bwMode="auto">
          <a:xfrm>
            <a:off x="-295275" y="428625"/>
            <a:ext cx="70564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>
                <a:solidFill>
                  <a:schemeClr val="bg1"/>
                </a:solidFill>
                <a:latin typeface="Comic Sans MS" panose="030F0702030302020204" pitchFamily="66" charset="0"/>
              </a:rPr>
              <a:t>Formatação: Altiva Helena Silva Liboni       Franca _ SP</a:t>
            </a:r>
          </a:p>
        </p:txBody>
      </p:sp>
      <p:sp>
        <p:nvSpPr>
          <p:cNvPr id="18437" name="CaixaDeTexto 5"/>
          <p:cNvSpPr txBox="1">
            <a:spLocks noChangeArrowheads="1"/>
          </p:cNvSpPr>
          <p:nvPr/>
        </p:nvSpPr>
        <p:spPr bwMode="auto">
          <a:xfrm>
            <a:off x="1255713" y="719138"/>
            <a:ext cx="45354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>
                <a:solidFill>
                  <a:schemeClr val="bg1"/>
                </a:solidFill>
              </a:rPr>
              <a:t>Música: Mãe</a:t>
            </a:r>
          </a:p>
        </p:txBody>
      </p:sp>
      <p:sp>
        <p:nvSpPr>
          <p:cNvPr id="18438" name="CaixaDeTexto 6"/>
          <p:cNvSpPr txBox="1">
            <a:spLocks noChangeArrowheads="1"/>
          </p:cNvSpPr>
          <p:nvPr/>
        </p:nvSpPr>
        <p:spPr bwMode="auto">
          <a:xfrm>
            <a:off x="504825" y="969963"/>
            <a:ext cx="60483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>
                <a:solidFill>
                  <a:schemeClr val="bg1"/>
                </a:solidFill>
                <a:latin typeface="Comic Sans MS" panose="030F0702030302020204" pitchFamily="66" charset="0"/>
              </a:rPr>
              <a:t>Imagens: Internet</a:t>
            </a:r>
          </a:p>
        </p:txBody>
      </p:sp>
      <p:sp>
        <p:nvSpPr>
          <p:cNvPr id="18439" name="CaixaDeTexto 7"/>
          <p:cNvSpPr txBox="1">
            <a:spLocks noChangeArrowheads="1"/>
          </p:cNvSpPr>
          <p:nvPr/>
        </p:nvSpPr>
        <p:spPr bwMode="auto">
          <a:xfrm>
            <a:off x="1873250" y="1303338"/>
            <a:ext cx="34559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>
                <a:solidFill>
                  <a:schemeClr val="bg1"/>
                </a:solidFill>
                <a:latin typeface="Comic Sans MS" panose="030F0702030302020204" pitchFamily="66" charset="0"/>
              </a:rPr>
              <a:t>Visite os sites: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081088" y="1592263"/>
            <a:ext cx="50403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hlinkClick r:id="rId2"/>
              </a:rPr>
              <a:t>www.sergrasan.com/</a:t>
            </a:r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232150" y="2027238"/>
            <a:ext cx="492125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hlinkClick r:id="rId3"/>
              </a:rPr>
              <a:t>www.sergrasan.com/ahlibonislides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720725" y="1970088"/>
            <a:ext cx="547370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hlinkClick r:id="rId4"/>
              </a:rPr>
              <a:t>www.sergrasan.com/altivahelenaslides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8443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0788" y="2324100"/>
            <a:ext cx="5294312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3655">
    <p:dissolv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heme/theme1.xml><?xml version="1.0" encoding="utf-8"?>
<a:theme xmlns:a="http://schemas.openxmlformats.org/drawingml/2006/main" name="Apresentação1">
  <a:themeElements>
    <a:clrScheme name="Apresentação1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FF"/>
      </a:hlink>
      <a:folHlink>
        <a:srgbClr val="99CC00"/>
      </a:folHlink>
    </a:clrScheme>
    <a:fontScheme name="Apresentação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281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281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presentação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resentação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resentação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resentação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resentação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resentação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resentação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resentação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resentação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resentação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resentação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resentação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resentação1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FFFF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</Template>
  <TotalTime>469</TotalTime>
  <Words>27</Words>
  <Application>Microsoft Office PowerPoint</Application>
  <PresentationFormat>Personalizar</PresentationFormat>
  <Paragraphs>9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Arial Black</vt:lpstr>
      <vt:lpstr>Comic Sans MS</vt:lpstr>
      <vt:lpstr>Calibri</vt:lpstr>
      <vt:lpstr>Apresentação1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50</cp:revision>
  <dcterms:created xsi:type="dcterms:W3CDTF">2010-06-20T21:34:16Z</dcterms:created>
  <dcterms:modified xsi:type="dcterms:W3CDTF">2016-05-07T21:27:17Z</dcterms:modified>
</cp:coreProperties>
</file>