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4" r:id="rId6"/>
    <p:sldId id="260" r:id="rId7"/>
    <p:sldId id="261" r:id="rId8"/>
    <p:sldId id="262" r:id="rId9"/>
    <p:sldId id="263" r:id="rId10"/>
  </p:sldIdLst>
  <p:sldSz cx="9144000" cy="6858000" type="screen4x3"/>
  <p:notesSz cx="6858000" cy="9144000"/>
  <p:defaultTextStyle>
    <a:defPPr>
      <a:defRPr lang="pt-B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zzlhvo1KhadUGAIThUKAUg==" hashData="9S+dVCXi5QPSefsmSaUhy5td45+7+MHYPp3EBW7os9QGIVmIPxjEJAEH2PRYhjRc2fYAg2DHHQrx1NunGdGFDQ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99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1104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89397134"/>
      </p:ext>
    </p:extLst>
  </p:cSld>
  <p:clrMapOvr>
    <a:masterClrMapping/>
  </p:clrMapOvr>
  <p:transition spd="slow" advTm="11442">
    <p:plu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36426763"/>
      </p:ext>
    </p:extLst>
  </p:cSld>
  <p:clrMapOvr>
    <a:masterClrMapping/>
  </p:clrMapOvr>
  <p:transition spd="slow" advTm="11442">
    <p:plu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2284633854"/>
      </p:ext>
    </p:extLst>
  </p:cSld>
  <p:clrMapOvr>
    <a:masterClrMapping/>
  </p:clrMapOvr>
  <p:transition spd="slow" advTm="11442">
    <p:plu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31086918"/>
      </p:ext>
    </p:extLst>
  </p:cSld>
  <p:clrMapOvr>
    <a:masterClrMapping/>
  </p:clrMapOvr>
  <p:transition spd="slow" advTm="11442">
    <p:plu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95935306"/>
      </p:ext>
    </p:extLst>
  </p:cSld>
  <p:clrMapOvr>
    <a:masterClrMapping/>
  </p:clrMapOvr>
  <p:transition spd="slow" advTm="11442">
    <p:plu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28933434"/>
      </p:ext>
    </p:extLst>
  </p:cSld>
  <p:clrMapOvr>
    <a:masterClrMapping/>
  </p:clrMapOvr>
  <p:transition spd="slow" advTm="11442">
    <p:plu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07720196"/>
      </p:ext>
    </p:extLst>
  </p:cSld>
  <p:clrMapOvr>
    <a:masterClrMapping/>
  </p:clrMapOvr>
  <p:transition spd="slow" advTm="11442">
    <p:plu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2443086610"/>
      </p:ext>
    </p:extLst>
  </p:cSld>
  <p:clrMapOvr>
    <a:masterClrMapping/>
  </p:clrMapOvr>
  <p:transition spd="slow" advTm="11442">
    <p:plu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2015107622"/>
      </p:ext>
    </p:extLst>
  </p:cSld>
  <p:clrMapOvr>
    <a:masterClrMapping/>
  </p:clrMapOvr>
  <p:transition spd="slow" advTm="11442">
    <p:plu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94593328"/>
      </p:ext>
    </p:extLst>
  </p:cSld>
  <p:clrMapOvr>
    <a:masterClrMapping/>
  </p:clrMapOvr>
  <p:transition spd="slow" advTm="11442">
    <p:plu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5709692"/>
      </p:ext>
    </p:extLst>
  </p:cSld>
  <p:clrMapOvr>
    <a:masterClrMapping/>
  </p:clrMapOvr>
  <p:transition spd="slow" advTm="11442">
    <p:plus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2" descr="fundox17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3" name="Picture 9" descr="amarelinhos-peq"/>
          <p:cNvPicPr>
            <a:picLocks noChangeAspect="1" noChangeArrowheads="1"/>
          </p:cNvPicPr>
          <p:nvPr userDrawn="1"/>
        </p:nvPicPr>
        <p:blipFill>
          <a:blip r:embed="rId14"/>
          <a:srcRect/>
          <a:stretch>
            <a:fillRect/>
          </a:stretch>
        </p:blipFill>
        <p:spPr bwMode="auto">
          <a:xfrm>
            <a:off x="395288" y="404813"/>
            <a:ext cx="8353425" cy="6119812"/>
          </a:xfrm>
          <a:prstGeom prst="rect">
            <a:avLst/>
          </a:pr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</p:sldLayoutIdLst>
  <p:transition spd="slow" advTm="11442">
    <p:plus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osemaryross.com.br/" TargetMode="External"/><Relationship Id="rId7" Type="http://schemas.openxmlformats.org/officeDocument/2006/relationships/image" Target="../media/image21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Relationship Id="rId6" Type="http://schemas.openxmlformats.org/officeDocument/2006/relationships/hyperlink" Target="http://www.sergrasan.com/altivahelenaslides" TargetMode="External"/><Relationship Id="rId5" Type="http://schemas.openxmlformats.org/officeDocument/2006/relationships/hyperlink" Target="http://www.sergrasan.com/ahlibonisilides" TargetMode="External"/><Relationship Id="rId4" Type="http://schemas.openxmlformats.org/officeDocument/2006/relationships/hyperlink" Target="http://www.sergrasan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5" name="Picture 7" descr="deserto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5288" y="404813"/>
            <a:ext cx="8353425" cy="6119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8" descr="deserto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00113" y="836613"/>
            <a:ext cx="7200900" cy="525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9" descr="deserto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47813" y="1268413"/>
            <a:ext cx="5903912" cy="439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10" descr="deserto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24075" y="1628775"/>
            <a:ext cx="4679950" cy="3529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11" descr="deserto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5288" y="404813"/>
            <a:ext cx="8353425" cy="6119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WordArt 5"/>
          <p:cNvSpPr>
            <a:spLocks noChangeArrowheads="1" noChangeShapeType="1" noTextEdit="1"/>
          </p:cNvSpPr>
          <p:nvPr/>
        </p:nvSpPr>
        <p:spPr bwMode="auto">
          <a:xfrm>
            <a:off x="3132138" y="2349500"/>
            <a:ext cx="2659062" cy="839788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pt-BR" sz="3600" b="1" kern="10">
                <a:effectLst>
                  <a:outerShdw dist="563972" dir="14049741" sx="125000" sy="125000" algn="tl" rotWithShape="0">
                    <a:srgbClr val="C7DFD3">
                      <a:alpha val="79999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Desertos da vida</a:t>
            </a:r>
          </a:p>
        </p:txBody>
      </p:sp>
      <p:sp>
        <p:nvSpPr>
          <p:cNvPr id="2054" name="WordArt 6"/>
          <p:cNvSpPr>
            <a:spLocks noChangeArrowheads="1" noChangeShapeType="1" noTextEdit="1"/>
          </p:cNvSpPr>
          <p:nvPr/>
        </p:nvSpPr>
        <p:spPr bwMode="auto">
          <a:xfrm>
            <a:off x="3492500" y="5589588"/>
            <a:ext cx="2239963" cy="427037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pt-BR" sz="2800" b="1" kern="10">
                <a:effectLst>
                  <a:outerShdw dist="563972" dir="14049741" sx="125000" sy="125000" algn="tl" rotWithShape="0">
                    <a:srgbClr val="C7DFD3">
                      <a:alpha val="79999"/>
                    </a:srgbClr>
                  </a:outerShdw>
                </a:effectLst>
                <a:latin typeface="Monotype Corsiva" panose="03010101010201010101" pitchFamily="66" charset="0"/>
              </a:rPr>
              <a:t>Rosemary de Ross</a:t>
            </a:r>
          </a:p>
        </p:txBody>
      </p:sp>
    </p:spTree>
    <p:custDataLst>
      <p:tags r:id="rId1"/>
    </p:custDataLst>
  </p:cSld>
  <p:clrMapOvr>
    <a:masterClrMapping/>
  </p:clrMapOvr>
  <p:transition spd="slow" advTm="10715">
    <p:plus/>
    <p:sndAc>
      <p:stSnd loop="1">
        <p:snd r:embed="rId3" name="Instrumental 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" dur="30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3" grpId="0" animBg="1"/>
      <p:bldP spid="205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 descr="arco-iris-2-peq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5288" y="403225"/>
            <a:ext cx="8353425" cy="612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6" descr="arco-iris-2-peq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00113" y="1052513"/>
            <a:ext cx="7416800" cy="5113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Picture 7" descr="arco-iris-2-peq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19250" y="1557338"/>
            <a:ext cx="6048375" cy="4103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Picture 8" descr="arco-iris-2-peq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5288" y="403225"/>
            <a:ext cx="8353425" cy="612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81" name="Rectangle 9"/>
          <p:cNvSpPr>
            <a:spLocks noChangeArrowheads="1"/>
          </p:cNvSpPr>
          <p:nvPr/>
        </p:nvSpPr>
        <p:spPr bwMode="auto">
          <a:xfrm>
            <a:off x="425450" y="403225"/>
            <a:ext cx="8353425" cy="6121400"/>
          </a:xfrm>
          <a:prstGeom prst="rect">
            <a:avLst/>
          </a:prstGeom>
          <a:solidFill>
            <a:schemeClr val="tx1">
              <a:alpha val="30196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pt-BR" altLang="pt-BR"/>
          </a:p>
        </p:txBody>
      </p:sp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739775" y="3121025"/>
            <a:ext cx="8008938" cy="3046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pt-BR" alt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vida passamos por muitas fases,</a:t>
            </a:r>
          </a:p>
          <a:p>
            <a:pPr algn="ctr" eaLnBrk="1" hangingPunct="1">
              <a:defRPr/>
            </a:pPr>
            <a:r>
              <a:rPr lang="pt-BR" alt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algumas delas chamamos de desertos existenciais.</a:t>
            </a:r>
          </a:p>
          <a:p>
            <a:pPr algn="ctr" eaLnBrk="1" hangingPunct="1">
              <a:defRPr/>
            </a:pPr>
            <a:endParaRPr lang="pt-BR" altLang="pt-BR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eaLnBrk="1" hangingPunct="1">
              <a:defRPr/>
            </a:pPr>
            <a:r>
              <a:rPr lang="pt-BR" alt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São momentos que em nos sentimos áridos, desprovidos de fé.</a:t>
            </a:r>
          </a:p>
          <a:p>
            <a:pPr algn="ctr" eaLnBrk="1" hangingPunct="1">
              <a:defRPr/>
            </a:pPr>
            <a:endParaRPr lang="pt-BR" altLang="pt-BR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eaLnBrk="1" hangingPunct="1">
              <a:defRPr/>
            </a:pPr>
            <a:r>
              <a:rPr lang="pt-BR" alt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Foi no deserto que o povo de Deus sofreu,</a:t>
            </a:r>
          </a:p>
          <a:p>
            <a:pPr algn="ctr" eaLnBrk="1" hangingPunct="1">
              <a:defRPr/>
            </a:pPr>
            <a:r>
              <a:rPr lang="pt-BR" alt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 também foi nele que o povo aprendeu a amá-lo</a:t>
            </a:r>
            <a:r>
              <a:rPr lang="pt-BR" altLang="pt-BR" sz="2400" b="1" dirty="0" smtClean="0">
                <a:solidFill>
                  <a:schemeClr val="bg1"/>
                </a:solidFill>
              </a:rPr>
              <a:t>!</a:t>
            </a:r>
          </a:p>
        </p:txBody>
      </p:sp>
    </p:spTree>
    <p:custDataLst>
      <p:tags r:id="rId1"/>
    </p:custDataLst>
  </p:cSld>
  <p:clrMapOvr>
    <a:masterClrMapping/>
  </p:clrMapOvr>
  <p:transition spd="slow" advTm="23036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3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3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3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3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1" grpId="0" animBg="1"/>
      <p:bldP spid="307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1" name="Picture 5" descr="mois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5288" y="404813"/>
            <a:ext cx="8353425" cy="6119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3" name="Rectangle 7"/>
          <p:cNvSpPr>
            <a:spLocks noChangeArrowheads="1"/>
          </p:cNvSpPr>
          <p:nvPr/>
        </p:nvSpPr>
        <p:spPr bwMode="auto">
          <a:xfrm>
            <a:off x="395288" y="404813"/>
            <a:ext cx="8353425" cy="6119812"/>
          </a:xfrm>
          <a:prstGeom prst="rect">
            <a:avLst/>
          </a:prstGeom>
          <a:solidFill>
            <a:schemeClr val="tx1">
              <a:alpha val="25882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pt-BR" altLang="pt-BR"/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390525" y="708025"/>
            <a:ext cx="5472113" cy="4894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pt-BR" alt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Assim como Moisés não estava sozinho </a:t>
            </a:r>
          </a:p>
          <a:p>
            <a:pPr algn="ctr" eaLnBrk="1" hangingPunct="1">
              <a:defRPr/>
            </a:pPr>
            <a:r>
              <a:rPr lang="pt-BR" alt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quando caminhava com o povo no deserto,</a:t>
            </a:r>
          </a:p>
          <a:p>
            <a:pPr algn="ctr" eaLnBrk="1" hangingPunct="1">
              <a:defRPr/>
            </a:pPr>
            <a:r>
              <a:rPr lang="pt-BR" alt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pois “o Senhor se entretinha com ele face a face, </a:t>
            </a:r>
          </a:p>
          <a:p>
            <a:pPr algn="ctr" eaLnBrk="1" hangingPunct="1">
              <a:defRPr/>
            </a:pPr>
            <a:r>
              <a:rPr lang="pt-BR" alt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como um homem fala com seu amigo”(</a:t>
            </a:r>
            <a:r>
              <a:rPr lang="pt-BR" altLang="pt-BR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</a:t>
            </a:r>
            <a:r>
              <a:rPr lang="pt-BR" alt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33,11)</a:t>
            </a:r>
          </a:p>
          <a:p>
            <a:pPr algn="ctr" eaLnBrk="1" hangingPunct="1">
              <a:defRPr/>
            </a:pPr>
            <a:r>
              <a:rPr lang="pt-BR" alt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mostrando o caminho e apoiando-o quando o </a:t>
            </a:r>
          </a:p>
          <a:p>
            <a:pPr algn="ctr" eaLnBrk="1" hangingPunct="1">
              <a:defRPr/>
            </a:pPr>
            <a:r>
              <a:rPr lang="pt-BR" alt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povo não acreditava mais nas suas palavras.</a:t>
            </a:r>
          </a:p>
          <a:p>
            <a:pPr algn="ctr" eaLnBrk="1" hangingPunct="1">
              <a:defRPr/>
            </a:pPr>
            <a:endParaRPr lang="pt-BR" altLang="pt-BR" sz="2400" b="1" dirty="0" smtClean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4104" name="Picture 8" descr="caminha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5288" y="404813"/>
            <a:ext cx="8353425" cy="6119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5" name="Rectangle 9"/>
          <p:cNvSpPr>
            <a:spLocks noChangeArrowheads="1"/>
          </p:cNvSpPr>
          <p:nvPr/>
        </p:nvSpPr>
        <p:spPr bwMode="auto">
          <a:xfrm>
            <a:off x="5508625" y="2924175"/>
            <a:ext cx="3024188" cy="2678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pt-BR" altLang="pt-BR" sz="2400" b="1" dirty="0" smtClean="0">
                <a:solidFill>
                  <a:srgbClr val="99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Sabemos que Deus caminha conosco em todas as</a:t>
            </a:r>
          </a:p>
          <a:p>
            <a:pPr algn="ctr" eaLnBrk="1" hangingPunct="1">
              <a:defRPr/>
            </a:pPr>
            <a:r>
              <a:rPr lang="pt-BR" altLang="pt-BR" sz="2400" b="1" dirty="0" smtClean="0">
                <a:solidFill>
                  <a:srgbClr val="99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situações e principalmente nos momentos mais difíceis.</a:t>
            </a:r>
          </a:p>
        </p:txBody>
      </p:sp>
    </p:spTree>
    <p:custDataLst>
      <p:tags r:id="rId1"/>
    </p:custDataLst>
  </p:cSld>
  <p:clrMapOvr>
    <a:masterClrMapping/>
  </p:clrMapOvr>
  <p:transition spd="slow" advTm="40555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41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41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41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4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41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37" name="Picture 17" descr="mulher debruçada na mesa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5288" y="404813"/>
            <a:ext cx="8353425" cy="6119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8" name="Picture 18" descr="mulher debruçada na mesa1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00113" y="981075"/>
            <a:ext cx="7272337" cy="489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9" name="Picture 19" descr="mulher debruçada na mesa1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47813" y="1628775"/>
            <a:ext cx="5761037" cy="3455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0" name="Picture 20" descr="mulher debruçada na mesa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5288" y="404813"/>
            <a:ext cx="8353425" cy="6119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41" name="Rectangle 21"/>
          <p:cNvSpPr>
            <a:spLocks noChangeArrowheads="1"/>
          </p:cNvSpPr>
          <p:nvPr/>
        </p:nvSpPr>
        <p:spPr bwMode="auto">
          <a:xfrm>
            <a:off x="395288" y="404813"/>
            <a:ext cx="8353425" cy="6119812"/>
          </a:xfrm>
          <a:prstGeom prst="rect">
            <a:avLst/>
          </a:prstGeom>
          <a:solidFill>
            <a:schemeClr val="tx1">
              <a:alpha val="32941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pt-BR" altLang="pt-BR"/>
          </a:p>
        </p:txBody>
      </p:sp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652463" y="3963988"/>
            <a:ext cx="7767637" cy="2308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pt-BR" alt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Ao chorarmos a dor de um amor destruído, </a:t>
            </a:r>
          </a:p>
          <a:p>
            <a:pPr algn="ctr" eaLnBrk="1" hangingPunct="1">
              <a:defRPr/>
            </a:pPr>
            <a:r>
              <a:rPr lang="pt-BR" alt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ao sentirmos a rejeição e o abandono dos amigos e familiares, ao sofrermos as perdas inesperadas e o luto que nos arranca um pedaço da alma,</a:t>
            </a:r>
          </a:p>
          <a:p>
            <a:pPr algn="ctr" eaLnBrk="1" hangingPunct="1">
              <a:defRPr/>
            </a:pPr>
            <a:r>
              <a:rPr lang="pt-BR" alt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vivenciamos crises existenciais profundas, que parecem não ter fim.</a:t>
            </a:r>
          </a:p>
        </p:txBody>
      </p:sp>
    </p:spTree>
    <p:custDataLst>
      <p:tags r:id="rId1"/>
    </p:custDataLst>
  </p:cSld>
  <p:clrMapOvr>
    <a:masterClrMapping/>
  </p:clrMapOvr>
  <p:transition spd="slow" advTm="35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5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3000"/>
                                        <p:tgtEl>
                                          <p:spTgt spid="5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3000"/>
                                        <p:tgtEl>
                                          <p:spTgt spid="5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3000"/>
                                        <p:tgtEl>
                                          <p:spTgt spid="5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5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5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51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51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4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5288" y="404813"/>
            <a:ext cx="8353425" cy="6119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21"/>
          <p:cNvSpPr>
            <a:spLocks noChangeArrowheads="1"/>
          </p:cNvSpPr>
          <p:nvPr/>
        </p:nvSpPr>
        <p:spPr bwMode="auto">
          <a:xfrm>
            <a:off x="395288" y="1123950"/>
            <a:ext cx="8353425" cy="5400675"/>
          </a:xfrm>
          <a:prstGeom prst="rect">
            <a:avLst/>
          </a:prstGeom>
          <a:solidFill>
            <a:schemeClr val="tx1">
              <a:alpha val="32941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pt-BR" altLang="pt-BR"/>
          </a:p>
        </p:txBody>
      </p:sp>
      <p:sp>
        <p:nvSpPr>
          <p:cNvPr id="4" name="Retângulo 3"/>
          <p:cNvSpPr/>
          <p:nvPr/>
        </p:nvSpPr>
        <p:spPr>
          <a:xfrm>
            <a:off x="684213" y="3860800"/>
            <a:ext cx="7848600" cy="19399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pt-BR" alt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Passamos pelos “desertos da vida”, nos quais sofremos muito.</a:t>
            </a:r>
          </a:p>
          <a:p>
            <a:pPr algn="ctr" eaLnBrk="1" hangingPunct="1">
              <a:defRPr/>
            </a:pPr>
            <a:r>
              <a:rPr lang="pt-BR" alt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Contudo, não podemos cair no desespero e sim devemos aproveitar</a:t>
            </a:r>
          </a:p>
          <a:p>
            <a:pPr algn="ctr" eaLnBrk="1" hangingPunct="1">
              <a:defRPr/>
            </a:pPr>
            <a:r>
              <a:rPr lang="pt-BR" alt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estes momentos para nosso crescimento espiritual.</a:t>
            </a:r>
            <a:endParaRPr lang="pt-BR" alt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20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 descr="biblia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5288" y="404813"/>
            <a:ext cx="8353425" cy="6119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0" name="Picture 6" descr="biblia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5288" y="404813"/>
            <a:ext cx="8353425" cy="6119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4" name="Rectangle 10"/>
          <p:cNvSpPr>
            <a:spLocks noChangeArrowheads="1"/>
          </p:cNvSpPr>
          <p:nvPr/>
        </p:nvSpPr>
        <p:spPr bwMode="auto">
          <a:xfrm>
            <a:off x="395288" y="465138"/>
            <a:ext cx="8353425" cy="6049962"/>
          </a:xfrm>
          <a:prstGeom prst="rect">
            <a:avLst/>
          </a:prstGeom>
          <a:solidFill>
            <a:schemeClr val="tx1">
              <a:alpha val="32156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pt-BR" altLang="pt-BR"/>
          </a:p>
        </p:txBody>
      </p:sp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1031875" y="3784600"/>
            <a:ext cx="7078663" cy="3046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pt-BR" alt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Deus não permite que sejamos provados além das nossas forças</a:t>
            </a:r>
          </a:p>
          <a:p>
            <a:pPr algn="ctr" eaLnBrk="1" hangingPunct="1">
              <a:defRPr/>
            </a:pPr>
            <a:r>
              <a:rPr lang="pt-BR" alt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 o sofrimento vem para nos ensinar a sermos perseverantes, e bem disse o apóstolo Paulo aos Romanos:</a:t>
            </a:r>
          </a:p>
          <a:p>
            <a:pPr algn="ctr" eaLnBrk="1" hangingPunct="1">
              <a:defRPr/>
            </a:pPr>
            <a:r>
              <a:rPr lang="pt-BR" alt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“a tribulação produz perseverança”</a:t>
            </a:r>
          </a:p>
          <a:p>
            <a:pPr algn="ctr" eaLnBrk="1" hangingPunct="1">
              <a:defRPr/>
            </a:pPr>
            <a:r>
              <a:rPr lang="pt-BR" alt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pt-BR" altLang="pt-BR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Rm</a:t>
            </a:r>
            <a:r>
              <a:rPr lang="pt-BR" alt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5,3)</a:t>
            </a:r>
          </a:p>
          <a:p>
            <a:pPr algn="ctr">
              <a:defRPr/>
            </a:pPr>
            <a:endParaRPr lang="pt-BR" altLang="pt-BR" sz="2400" b="1" dirty="0" smtClean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Tm="23952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6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1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61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61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8" name="Picture 10" descr="pp-gota-de-aguam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5288" y="3500438"/>
            <a:ext cx="4105275" cy="302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9" name="Picture 11" descr="pp-gota-de-aguam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00563" y="3500438"/>
            <a:ext cx="4248150" cy="302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6" name="Picture 8" descr="pp-gota-de-aguam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5288" y="404813"/>
            <a:ext cx="4248150" cy="311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7" name="Picture 9" descr="pp-gota-de-aguam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43438" y="404813"/>
            <a:ext cx="4105275" cy="311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80" name="Picture 12" descr="pp-gota-de-aguam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5288" y="404813"/>
            <a:ext cx="8353425" cy="6119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86" name="Rectangle 18"/>
          <p:cNvSpPr>
            <a:spLocks noChangeArrowheads="1"/>
          </p:cNvSpPr>
          <p:nvPr/>
        </p:nvSpPr>
        <p:spPr bwMode="auto">
          <a:xfrm>
            <a:off x="395288" y="376238"/>
            <a:ext cx="8353425" cy="6148387"/>
          </a:xfrm>
          <a:prstGeom prst="rect">
            <a:avLst/>
          </a:prstGeom>
          <a:solidFill>
            <a:schemeClr val="tx1">
              <a:alpha val="32941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pt-BR" altLang="pt-BR"/>
          </a:p>
        </p:txBody>
      </p:sp>
      <p:sp>
        <p:nvSpPr>
          <p:cNvPr id="7185" name="Rectangle 17"/>
          <p:cNvSpPr>
            <a:spLocks noChangeArrowheads="1"/>
          </p:cNvSpPr>
          <p:nvPr/>
        </p:nvSpPr>
        <p:spPr bwMode="auto">
          <a:xfrm>
            <a:off x="144463" y="3463925"/>
            <a:ext cx="8712200" cy="304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pt-BR" alt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preciso permitir que Deus conduza nossa vida, </a:t>
            </a:r>
          </a:p>
          <a:p>
            <a:pPr algn="ctr">
              <a:defRPr/>
            </a:pPr>
            <a:r>
              <a:rPr lang="pt-BR" alt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pois somente pela fé podemos enfrentar as</a:t>
            </a:r>
          </a:p>
          <a:p>
            <a:pPr algn="ctr">
              <a:defRPr/>
            </a:pPr>
            <a:r>
              <a:rPr lang="pt-BR" alt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adversidades e os momentos de deserto. </a:t>
            </a:r>
          </a:p>
          <a:p>
            <a:pPr algn="ctr">
              <a:defRPr/>
            </a:pPr>
            <a:r>
              <a:rPr lang="pt-BR" alt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                                                               </a:t>
            </a:r>
          </a:p>
          <a:p>
            <a:pPr algn="ctr">
              <a:defRPr/>
            </a:pPr>
            <a:r>
              <a:rPr lang="pt-BR" alt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Senhor deseja renovar nossas forças e quer</a:t>
            </a:r>
          </a:p>
          <a:p>
            <a:pPr algn="ctr">
              <a:defRPr/>
            </a:pPr>
            <a:r>
              <a:rPr lang="pt-BR" alt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ajudar-nos vencer os momentos de crise,</a:t>
            </a:r>
          </a:p>
          <a:p>
            <a:pPr algn="ctr">
              <a:defRPr/>
            </a:pPr>
            <a:r>
              <a:rPr lang="pt-BR" alt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fazendo com que da terra árida da nossa existência brotem rios de água viva!</a:t>
            </a:r>
          </a:p>
        </p:txBody>
      </p:sp>
    </p:spTree>
    <p:custDataLst>
      <p:tags r:id="rId1"/>
    </p:custDataLst>
  </p:cSld>
  <p:clrMapOvr>
    <a:masterClrMapping/>
  </p:clrMapOvr>
  <p:transition spd="slow" advTm="34514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30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0" dur="30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30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" dur="30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3000"/>
                                        <p:tgtEl>
                                          <p:spTgt spid="7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71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71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71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718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718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718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8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7" name="Picture 5" descr="águia-pescadora (Pandion haliaetus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5288" y="404813"/>
            <a:ext cx="8353425" cy="6119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8" name="Picture 6" descr="agui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5288" y="404813"/>
            <a:ext cx="8353425" cy="6119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9" name="Picture 7" descr="soaring_us_bald_eagle_1a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5288" y="404813"/>
            <a:ext cx="8353425" cy="6119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00" name="Rectangle 8"/>
          <p:cNvSpPr>
            <a:spLocks noChangeArrowheads="1"/>
          </p:cNvSpPr>
          <p:nvPr/>
        </p:nvSpPr>
        <p:spPr bwMode="auto">
          <a:xfrm>
            <a:off x="395288" y="404813"/>
            <a:ext cx="8353425" cy="6119812"/>
          </a:xfrm>
          <a:prstGeom prst="rect">
            <a:avLst/>
          </a:prstGeom>
          <a:solidFill>
            <a:schemeClr val="tx1">
              <a:alpha val="34117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pt-BR" altLang="pt-BR"/>
          </a:p>
        </p:txBody>
      </p:sp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395288" y="546100"/>
            <a:ext cx="8353425" cy="1939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 eaLnBrk="1" hangingPunct="1">
              <a:defRPr/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  <a:cs typeface="Arial" charset="0"/>
              </a:rPr>
              <a:t>“</a:t>
            </a: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Aqueles que contam com o Senhor renovam suas forças; </a:t>
            </a:r>
          </a:p>
          <a:p>
            <a:pPr algn="ctr" eaLnBrk="1" hangingPunct="1">
              <a:defRPr/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ele dá-lhes asas de águia. Correm sem se cansar, </a:t>
            </a:r>
          </a:p>
          <a:p>
            <a:pPr algn="ctr" eaLnBrk="1" hangingPunct="1">
              <a:defRPr/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vão para a frente sem se fatigar.”</a:t>
            </a:r>
          </a:p>
          <a:p>
            <a:pPr algn="ctr" eaLnBrk="1" hangingPunct="1">
              <a:defRPr/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(</a:t>
            </a:r>
            <a:r>
              <a:rPr lang="pt-BR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Is</a:t>
            </a: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40,39)</a:t>
            </a:r>
          </a:p>
        </p:txBody>
      </p:sp>
    </p:spTree>
    <p:custDataLst>
      <p:tags r:id="rId1"/>
    </p:custDataLst>
  </p:cSld>
  <p:clrMapOvr>
    <a:masterClrMapping/>
  </p:clrMapOvr>
  <p:transition spd="slow" advTm="28776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1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8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81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81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81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4"/>
          <p:cNvSpPr txBox="1">
            <a:spLocks noChangeArrowheads="1"/>
          </p:cNvSpPr>
          <p:nvPr/>
        </p:nvSpPr>
        <p:spPr bwMode="auto">
          <a:xfrm>
            <a:off x="2339975" y="825500"/>
            <a:ext cx="46799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altLang="pt-BR" sz="3200" b="1">
                <a:solidFill>
                  <a:srgbClr val="993300"/>
                </a:solidFill>
                <a:latin typeface="Monotype Corsiva" panose="03010101010201010101" pitchFamily="66" charset="0"/>
              </a:rPr>
              <a:t>Créditos</a:t>
            </a:r>
          </a:p>
        </p:txBody>
      </p:sp>
      <p:sp>
        <p:nvSpPr>
          <p:cNvPr id="21507" name="Text Box 5"/>
          <p:cNvSpPr txBox="1">
            <a:spLocks noChangeArrowheads="1"/>
          </p:cNvSpPr>
          <p:nvPr/>
        </p:nvSpPr>
        <p:spPr bwMode="auto">
          <a:xfrm>
            <a:off x="611188" y="1557338"/>
            <a:ext cx="734536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altLang="pt-BR" sz="2400" b="1">
                <a:solidFill>
                  <a:srgbClr val="993300"/>
                </a:solidFill>
                <a:latin typeface="Monotype Corsiva" panose="03010101010201010101" pitchFamily="66" charset="0"/>
              </a:rPr>
              <a:t>Texto: Rosemary de Ross</a:t>
            </a:r>
          </a:p>
        </p:txBody>
      </p:sp>
      <p:sp>
        <p:nvSpPr>
          <p:cNvPr id="9222" name="Text Box 6"/>
          <p:cNvSpPr txBox="1">
            <a:spLocks noChangeArrowheads="1"/>
          </p:cNvSpPr>
          <p:nvPr/>
        </p:nvSpPr>
        <p:spPr bwMode="auto">
          <a:xfrm>
            <a:off x="827088" y="1989138"/>
            <a:ext cx="669766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pt-BR" sz="2000" b="1" dirty="0">
                <a:solidFill>
                  <a:srgbClr val="99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  <a:cs typeface="Arial" charset="0"/>
                <a:hlinkClick r:id="rId3"/>
              </a:rPr>
              <a:t>www.rosemaryross.com.br/</a:t>
            </a:r>
            <a:endParaRPr lang="pt-BR" sz="2000" b="1" dirty="0">
              <a:solidFill>
                <a:srgbClr val="99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Monotype Corsiva" pitchFamily="66" charset="0"/>
              <a:cs typeface="Arial" charset="0"/>
            </a:endParaRPr>
          </a:p>
        </p:txBody>
      </p:sp>
      <p:sp>
        <p:nvSpPr>
          <p:cNvPr id="21509" name="Text Box 7"/>
          <p:cNvSpPr txBox="1">
            <a:spLocks noChangeArrowheads="1"/>
          </p:cNvSpPr>
          <p:nvPr/>
        </p:nvSpPr>
        <p:spPr bwMode="auto">
          <a:xfrm>
            <a:off x="611188" y="2492375"/>
            <a:ext cx="691356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altLang="pt-BR" sz="2400" b="1">
                <a:solidFill>
                  <a:srgbClr val="993300"/>
                </a:solidFill>
                <a:latin typeface="Monotype Corsiva" panose="03010101010201010101" pitchFamily="66" charset="0"/>
              </a:rPr>
              <a:t>Música: Instrumental</a:t>
            </a:r>
          </a:p>
        </p:txBody>
      </p:sp>
      <p:sp>
        <p:nvSpPr>
          <p:cNvPr id="21510" name="Text Box 8"/>
          <p:cNvSpPr txBox="1">
            <a:spLocks noChangeArrowheads="1"/>
          </p:cNvSpPr>
          <p:nvPr/>
        </p:nvSpPr>
        <p:spPr bwMode="auto">
          <a:xfrm>
            <a:off x="977900" y="2987675"/>
            <a:ext cx="640873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altLang="pt-BR" sz="2400" b="1">
                <a:solidFill>
                  <a:srgbClr val="993300"/>
                </a:solidFill>
                <a:latin typeface="Monotype Corsiva" panose="03010101010201010101" pitchFamily="66" charset="0"/>
              </a:rPr>
              <a:t>Imagens: Internet</a:t>
            </a:r>
          </a:p>
        </p:txBody>
      </p:sp>
      <p:sp>
        <p:nvSpPr>
          <p:cNvPr id="21511" name="Text Box 9"/>
          <p:cNvSpPr txBox="1">
            <a:spLocks noChangeArrowheads="1"/>
          </p:cNvSpPr>
          <p:nvPr/>
        </p:nvSpPr>
        <p:spPr bwMode="auto">
          <a:xfrm>
            <a:off x="1258888" y="3489325"/>
            <a:ext cx="76327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pt-BR" altLang="pt-BR" sz="2400" b="1">
                <a:solidFill>
                  <a:srgbClr val="993300"/>
                </a:solidFill>
                <a:latin typeface="Monotype Corsiva" panose="03010101010201010101" pitchFamily="66" charset="0"/>
              </a:rPr>
              <a:t>Formatação: Altiva Helena Silva Liboni _ Franca _ SP</a:t>
            </a:r>
          </a:p>
        </p:txBody>
      </p:sp>
      <p:sp>
        <p:nvSpPr>
          <p:cNvPr id="21512" name="Rectangle 10"/>
          <p:cNvSpPr>
            <a:spLocks noChangeArrowheads="1"/>
          </p:cNvSpPr>
          <p:nvPr/>
        </p:nvSpPr>
        <p:spPr bwMode="auto">
          <a:xfrm>
            <a:off x="2339975" y="4149725"/>
            <a:ext cx="4492625" cy="2087563"/>
          </a:xfrm>
          <a:prstGeom prst="rect">
            <a:avLst/>
          </a:prstGeom>
          <a:noFill/>
          <a:ln w="9525">
            <a:solidFill>
              <a:srgbClr val="9933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pt-BR" altLang="pt-BR"/>
          </a:p>
        </p:txBody>
      </p:sp>
      <p:sp>
        <p:nvSpPr>
          <p:cNvPr id="21513" name="Text Box 11"/>
          <p:cNvSpPr txBox="1">
            <a:spLocks noChangeArrowheads="1"/>
          </p:cNvSpPr>
          <p:nvPr/>
        </p:nvSpPr>
        <p:spPr bwMode="auto">
          <a:xfrm>
            <a:off x="2411413" y="4292600"/>
            <a:ext cx="396081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altLang="pt-BR" sz="2000" b="1">
                <a:solidFill>
                  <a:srgbClr val="993300"/>
                </a:solidFill>
                <a:latin typeface="Monotype Corsiva" panose="03010101010201010101" pitchFamily="66" charset="0"/>
              </a:rPr>
              <a:t>Visite os sites</a:t>
            </a:r>
          </a:p>
        </p:txBody>
      </p:sp>
      <p:sp>
        <p:nvSpPr>
          <p:cNvPr id="2" name="CaixaDeTexto 1"/>
          <p:cNvSpPr txBox="1"/>
          <p:nvPr/>
        </p:nvSpPr>
        <p:spPr>
          <a:xfrm>
            <a:off x="1763713" y="4684713"/>
            <a:ext cx="532765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pt-BR" sz="2000" b="1" dirty="0">
                <a:solidFill>
                  <a:srgbClr val="99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Arial" charset="0"/>
                <a:hlinkClick r:id="rId4"/>
              </a:rPr>
              <a:t>www.sergrasan.com/</a:t>
            </a:r>
            <a:endParaRPr lang="pt-BR" sz="2000" b="1" dirty="0">
              <a:solidFill>
                <a:srgbClr val="99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  <a:cs typeface="Arial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2224088" y="5094288"/>
            <a:ext cx="4608512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pt-BR" sz="2000" b="1" dirty="0">
                <a:solidFill>
                  <a:srgbClr val="99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Arial" charset="0"/>
                <a:hlinkClick r:id="rId5"/>
              </a:rPr>
              <a:t>www.sergrasan.com/ahlibonislides</a:t>
            </a:r>
            <a:endParaRPr lang="pt-BR" sz="2000" b="1" dirty="0">
              <a:solidFill>
                <a:srgbClr val="99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  <a:cs typeface="Arial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2152650" y="5494338"/>
            <a:ext cx="4752975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pt-BR" sz="2000" b="1" dirty="0">
                <a:solidFill>
                  <a:srgbClr val="99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Arial" charset="0"/>
                <a:hlinkClick r:id="rId6"/>
              </a:rPr>
              <a:t>www.sergrasan.com/altivahelenaslides</a:t>
            </a:r>
            <a:endParaRPr lang="pt-BR" sz="2000" b="1" dirty="0">
              <a:solidFill>
                <a:srgbClr val="99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  <a:cs typeface="Arial" charset="0"/>
            </a:endParaRPr>
          </a:p>
        </p:txBody>
      </p:sp>
      <p:pic>
        <p:nvPicPr>
          <p:cNvPr id="9231" name="Picture 15" descr="deserto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5288" y="404813"/>
            <a:ext cx="8353425" cy="6119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21465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92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92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|21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1"/>
</p:tagLst>
</file>

<file path=ppt/theme/theme1.xml><?xml version="1.0" encoding="utf-8"?>
<a:theme xmlns:a="http://schemas.openxmlformats.org/drawingml/2006/main" name="Design padrão">
  <a:themeElements>
    <a:clrScheme name="Design padrã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sign padrã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sign padrã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386</TotalTime>
  <Words>364</Words>
  <Application>Microsoft Office PowerPoint</Application>
  <PresentationFormat>Apresentação na tela (4:3)</PresentationFormat>
  <Paragraphs>48</Paragraphs>
  <Slides>9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9</vt:i4>
      </vt:variant>
    </vt:vector>
  </HeadingPairs>
  <TitlesOfParts>
    <vt:vector size="13" baseType="lpstr">
      <vt:lpstr>Arial</vt:lpstr>
      <vt:lpstr>Calibri</vt:lpstr>
      <vt:lpstr>Monotype Corsiva</vt:lpstr>
      <vt:lpstr>Design padrão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Altiva</dc:creator>
  <cp:lastModifiedBy>Altiva Helena Silva Liboni</cp:lastModifiedBy>
  <cp:revision>39</cp:revision>
  <dcterms:created xsi:type="dcterms:W3CDTF">2011-03-30T20:06:11Z</dcterms:created>
  <dcterms:modified xsi:type="dcterms:W3CDTF">2015-04-07T16:49:55Z</dcterms:modified>
</cp:coreProperties>
</file>