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stTDTVJrIr1cmPML6xBwQ==" hashData="NXKIgGd2N6XPaB+cq9e2AX5OLGg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66" autoAdjust="0"/>
  </p:normalViewPr>
  <p:slideViewPr>
    <p:cSldViewPr>
      <p:cViewPr varScale="1">
        <p:scale>
          <a:sx n="52" d="100"/>
          <a:sy n="52" d="100"/>
        </p:scale>
        <p:origin x="107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AA774-3BF6-4446-9C1F-DCCC9FB1FA5D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FF61F0-BF29-4B3E-9B70-5F6D72E5E6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699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16610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48B013-994B-48D3-ADBF-FFD67A60E584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6C709D3-5E23-4AAC-ACDE-AABA2557F1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93962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48B013-994B-48D3-ADBF-FFD67A60E584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6C709D3-5E23-4AAC-ACDE-AABA2557F1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4923835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48B013-994B-48D3-ADBF-FFD67A60E584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6C709D3-5E23-4AAC-ACDE-AABA2557F1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4782282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48B013-994B-48D3-ADBF-FFD67A60E584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6C709D3-5E23-4AAC-ACDE-AABA2557F1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207953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48B013-994B-48D3-ADBF-FFD67A60E584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6C709D3-5E23-4AAC-ACDE-AABA2557F1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7839164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48B013-994B-48D3-ADBF-FFD67A60E584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6C709D3-5E23-4AAC-ACDE-AABA2557F1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4109330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48B013-994B-48D3-ADBF-FFD67A60E584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6C709D3-5E23-4AAC-ACDE-AABA2557F1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8009696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48B013-994B-48D3-ADBF-FFD67A60E584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6C709D3-5E23-4AAC-ACDE-AABA2557F1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0578203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48B013-994B-48D3-ADBF-FFD67A60E584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6C709D3-5E23-4AAC-ACDE-AABA2557F1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7403407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48B013-994B-48D3-ADBF-FFD67A60E584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6C709D3-5E23-4AAC-ACDE-AABA2557F1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3923634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9632" y="260648"/>
            <a:ext cx="7632848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014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audio" Target="../media/audio1.wav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image" Target="../media/image16.jpg"/><Relationship Id="rId5" Type="http://schemas.openxmlformats.org/officeDocument/2006/relationships/hyperlink" Target="mailto:www.sergrasan.com/ahlibonisilides" TargetMode="External"/><Relationship Id="rId4" Type="http://schemas.openxmlformats.org/officeDocument/2006/relationships/hyperlink" Target="mailto:www.sergrasan.com/altivahelen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3762" y="262361"/>
            <a:ext cx="7632848" cy="6336703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6" name="Retângulo 5"/>
          <p:cNvSpPr/>
          <p:nvPr/>
        </p:nvSpPr>
        <p:spPr>
          <a:xfrm>
            <a:off x="5752380" y="1842870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endParaRPr lang="pt-BR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991732" y="2969048"/>
            <a:ext cx="41569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pt-BR" sz="5400" b="1" cap="none" spc="150" dirty="0" err="1" smtClean="0">
                <a:ln w="11430"/>
                <a:solidFill>
                  <a:srgbClr val="F8F8F8"/>
                </a:solidFill>
                <a:effectLst>
                  <a:glow rad="127000">
                    <a:schemeClr val="tx1"/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Arvoreando</a:t>
            </a:r>
            <a:endParaRPr lang="pt-BR" sz="5400" b="1" cap="none" spc="150" dirty="0">
              <a:ln w="11430"/>
              <a:solidFill>
                <a:srgbClr val="F8F8F8"/>
              </a:solidFill>
              <a:effectLst>
                <a:glow rad="127000">
                  <a:schemeClr val="tx1"/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846273" y="5913608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Comic Sans MS" pitchFamily="66" charset="0"/>
              </a:rPr>
              <a:t>Padre Fábio de Melo</a:t>
            </a:r>
            <a:endParaRPr lang="pt-BR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6085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573">
        <p15:prstTrans prst="crush"/>
        <p:sndAc>
          <p:stSnd loop="1">
            <p:snd r:embed="rId3" name="Ernesto_Cortazar_-_Once_upon_a_time.wav"/>
          </p:stSnd>
        </p:sndAc>
      </p:transition>
    </mc:Choice>
    <mc:Fallback xmlns="">
      <p:transition spd="slow" advTm="10573">
        <p:fade/>
        <p:sndAc>
          <p:stSnd loop="1">
            <p:snd r:embed="rId5" name="Ernesto_Cortazar_-_Once_upon_a_t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7054" y="24849"/>
            <a:ext cx="7443699" cy="52786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softEdge rad="635000"/>
          </a:effectLst>
        </p:spPr>
      </p:pic>
      <p:sp>
        <p:nvSpPr>
          <p:cNvPr id="4" name="Retângulo 3"/>
          <p:cNvSpPr/>
          <p:nvPr/>
        </p:nvSpPr>
        <p:spPr>
          <a:xfrm>
            <a:off x="1611069" y="4549676"/>
            <a:ext cx="71556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Uma das coisas que eu acho fascinante em Jesus, é a capacidade que </a:t>
            </a: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Ele </a:t>
            </a: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tinha de encontrar no meio da multidão, pessoas.</a:t>
            </a:r>
            <a:b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Ele era capaz de reconhecer em cima de uma árvore um homem, e descobrir nele um amigo.</a:t>
            </a:r>
            <a:b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2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78901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2447">
        <p15:prstTrans prst="fracture"/>
      </p:transition>
    </mc:Choice>
    <mc:Fallback xmlns="">
      <p:transition spd="slow" advTm="224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403648" y="4581128"/>
            <a:ext cx="74888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Bonito uma amizade que nasce a partir da precariedade, quando você chega desprevenido, o outro viu o que você tem de pior, e mesmo assim, ele se apaixonou por você. Amor concreto, cotidiano, diário.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3688" y="116632"/>
            <a:ext cx="6768752" cy="4608512"/>
          </a:xfrm>
          <a:prstGeom prst="rect">
            <a:avLst/>
          </a:prstGeom>
          <a:effectLst>
            <a:softEdge rad="6350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69426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3270">
        <p15:prstTrans prst="peelOff"/>
      </p:transition>
    </mc:Choice>
    <mc:Fallback xmlns="">
      <p:transition spd="slow" advTm="232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520788" y="5301208"/>
            <a:ext cx="7110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Jesus se apaixonava assim pelas pessoas e as tornava suas amigas. As trazia para perto Dele.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5716" y="260648"/>
            <a:ext cx="6120680" cy="5328592"/>
          </a:xfrm>
          <a:prstGeom prst="rect">
            <a:avLst/>
          </a:prstGeom>
          <a:effectLst>
            <a:softEdge rad="6350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5468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763">
        <p14:ripple/>
      </p:transition>
    </mc:Choice>
    <mc:Fallback xmlns="">
      <p:transition spd="slow" advTm="137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259632" y="3789040"/>
            <a:ext cx="76328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 fascinante olhar para a capacidade que esse homem, que esse Deus tem, de investigar a miséria do outro e encontrar a pedra preciosa que está escondida. Isso é Páscoa, isso é ressurreição. É quando no sepulcro do nosso coração, alguém descobre um fio de vida, e ao puxar esse fio, vai fazendo com que a gente se torne melhor.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720" y="-99392"/>
            <a:ext cx="6048672" cy="4392488"/>
          </a:xfrm>
          <a:prstGeom prst="rect">
            <a:avLst/>
          </a:prstGeom>
          <a:effectLst>
            <a:softEdge rad="6350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549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2071">
        <p14:vortex dir="r"/>
      </p:transition>
    </mc:Choice>
    <mc:Fallback xmlns="">
      <p:transition spd="slow" advTm="320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691680" y="5301208"/>
            <a:ext cx="69127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Não há nada mais bonito do que você ser achado quando você está perdido.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664" y="116632"/>
            <a:ext cx="7056784" cy="4968552"/>
          </a:xfrm>
          <a:prstGeom prst="rect">
            <a:avLst/>
          </a:prstGeom>
          <a:effectLst>
            <a:softEdge rad="6350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38429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586">
        <p15:prstTrans prst="fracture"/>
      </p:transition>
    </mc:Choice>
    <mc:Fallback xmlns="">
      <p:transition spd="slow" advTm="125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63688" y="5059803"/>
            <a:ext cx="6912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Não há nada mais bonito do que você ser encontrado, no momento que você não sabe para onde ir e não sabe nem onde está...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04" y="332656"/>
            <a:ext cx="6336704" cy="4752527"/>
          </a:xfrm>
          <a:prstGeom prst="rect">
            <a:avLst/>
          </a:prstGeom>
          <a:effectLst>
            <a:softEdge rad="6350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4039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848">
        <p15:prstTrans prst="wind"/>
      </p:transition>
    </mc:Choice>
    <mc:Fallback xmlns="">
      <p:transition spd="slow" advTm="158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271894" y="4077072"/>
            <a:ext cx="768033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amor humano tem a capacidade de ser </a:t>
            </a: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amor de Deus na nossa vida por causa disso: </a:t>
            </a:r>
            <a:endParaRPr lang="pt-BR" sz="24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porque </a:t>
            </a: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ele nos elege!</a:t>
            </a:r>
            <a:b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Por isso que é bom termos amigos, porque na verdade, as pessoas amigas antecipam no tempo, aquilo que acreditamos ser </a:t>
            </a: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eterno...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1700" y="-10548"/>
            <a:ext cx="6480720" cy="4536504"/>
          </a:xfrm>
          <a:prstGeom prst="rect">
            <a:avLst/>
          </a:prstGeom>
          <a:effectLst>
            <a:softEdge rad="6350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0950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6777">
        <p:checker/>
      </p:transition>
    </mc:Choice>
    <mc:Fallback xmlns="">
      <p:transition spd="slow" advTm="26777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691680" y="4725144"/>
            <a:ext cx="69847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Quando elas são capazes de olhar para nós e descobrir o que temos de bonito. Mesmo que isso, à</a:t>
            </a: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vezes costuma ficar escondido por trás daquilo que é precário.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9712" y="257959"/>
            <a:ext cx="6552728" cy="4464496"/>
          </a:xfrm>
          <a:prstGeom prst="rect">
            <a:avLst/>
          </a:prstGeom>
          <a:effectLst>
            <a:softEdge rad="6350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3112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9590">
        <p14:glitter pattern="hexagon"/>
      </p:transition>
    </mc:Choice>
    <mc:Fallback xmlns="">
      <p:transition spd="slow" advTm="195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259631" y="3573016"/>
            <a:ext cx="766885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Por isso agradeço muito a Deus pelos amigos que tenho. Pelas pessoas que descobriram no que eu tenho de pior, uma coisinha que eu tenho de bom, e mesmo assim continuam ao meu lado, me ajudando a ser gente, me ajudando a ser mais de Deus, ajudando a buscar dentro de mim, a essência boa que acreditamos que Deus colocou em cada um de nós.</a:t>
            </a:r>
            <a:b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2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7713" y="0"/>
            <a:ext cx="6192688" cy="4104456"/>
          </a:xfrm>
          <a:prstGeom prst="rect">
            <a:avLst/>
          </a:prstGeom>
          <a:effectLst>
            <a:softEdge rad="6350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49633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4787">
        <p15:prstTrans prst="drape"/>
      </p:transition>
    </mc:Choice>
    <mc:Fallback xmlns="">
      <p:transition spd="slow" advTm="347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331640" y="4180344"/>
            <a:ext cx="74168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Ter amigos, é como </a:t>
            </a:r>
            <a:r>
              <a:rPr lang="pt-BR" sz="2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arvorear</a:t>
            </a: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lançar galhos, lançar raízes... Para que o outro quando olhar a árvore, saiba que nós estamos ali</a:t>
            </a: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... Que </a:t>
            </a: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nós permanecemos para fazer sombra, para trazer ao outro, um pouco de aconchego que à</a:t>
            </a: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vezes ele precisa na vida...</a:t>
            </a:r>
            <a:b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2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4385" y="0"/>
            <a:ext cx="6824079" cy="4464496"/>
          </a:xfrm>
          <a:prstGeom prst="rect">
            <a:avLst/>
          </a:prstGeom>
          <a:effectLst>
            <a:softEdge rad="6350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3395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9624">
        <p15:prstTrans prst="peelOff"/>
      </p:transition>
    </mc:Choice>
    <mc:Fallback xmlns="">
      <p:transition spd="slow" advTm="296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582542" y="5373216"/>
            <a:ext cx="6987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Arvoreie</a:t>
            </a:r>
            <a:r>
              <a:rPr lang="pt-BR" sz="28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! Crie árvores! Seja amigo!</a:t>
            </a:r>
            <a:endParaRPr lang="pt-BR" sz="2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9632" y="260648"/>
            <a:ext cx="7632848" cy="5112568"/>
          </a:xfrm>
          <a:prstGeom prst="rect">
            <a:avLst/>
          </a:prstGeom>
          <a:effectLst>
            <a:softEdge rad="6350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5141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2000">
        <p15:prstTrans prst="origami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987824" y="764704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Créditos</a:t>
            </a:r>
            <a:endParaRPr lang="pt-BR" sz="2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628561" y="1585978"/>
            <a:ext cx="65527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Texto: Padre Fábio de Melo</a:t>
            </a:r>
            <a:endParaRPr lang="pt-BR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619672" y="2027463"/>
            <a:ext cx="4366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Imagens: Internet</a:t>
            </a:r>
            <a:endParaRPr lang="pt-BR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595833" y="2510323"/>
            <a:ext cx="684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Música: Ernesto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Cortazar</a:t>
            </a:r>
            <a:r>
              <a:rPr 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_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Once</a:t>
            </a:r>
            <a:r>
              <a:rPr 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upon</a:t>
            </a:r>
            <a:r>
              <a:rPr 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 time</a:t>
            </a:r>
            <a:endParaRPr lang="pt-BR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592134" y="3002140"/>
            <a:ext cx="8100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Formatação: Altiva Helena Silva Liboni _ Franca _ SP</a:t>
            </a:r>
            <a:endParaRPr lang="pt-BR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2574530" y="3802360"/>
            <a:ext cx="4752528" cy="216868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CaixaDeTexto 13"/>
          <p:cNvSpPr txBox="1"/>
          <p:nvPr/>
        </p:nvSpPr>
        <p:spPr>
          <a:xfrm>
            <a:off x="3288021" y="3818949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Visite os sites:</a:t>
            </a:r>
            <a:endParaRPr lang="pt-BR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2387921" y="4224566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>
                <a:hlinkClick r:id="rId3"/>
              </a:rPr>
              <a:t>www.sergrasan.com/</a:t>
            </a:r>
            <a:endParaRPr lang="pt-BR" sz="2000" dirty="0"/>
          </a:p>
        </p:txBody>
      </p:sp>
      <p:sp>
        <p:nvSpPr>
          <p:cNvPr id="3" name="CaixaDeTexto 2"/>
          <p:cNvSpPr txBox="1"/>
          <p:nvPr/>
        </p:nvSpPr>
        <p:spPr>
          <a:xfrm>
            <a:off x="2855973" y="5332565"/>
            <a:ext cx="4320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hlinkClick r:id="rId4"/>
              </a:rPr>
              <a:t>www.sergrasan.com/altivahelenaslides</a:t>
            </a:r>
            <a:endParaRPr lang="pt-BR" sz="2000" dirty="0"/>
          </a:p>
        </p:txBody>
      </p:sp>
      <p:sp>
        <p:nvSpPr>
          <p:cNvPr id="10" name="CaixaDeTexto 9"/>
          <p:cNvSpPr txBox="1"/>
          <p:nvPr/>
        </p:nvSpPr>
        <p:spPr>
          <a:xfrm>
            <a:off x="3012877" y="4758821"/>
            <a:ext cx="388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hlinkClick r:id="rId5"/>
              </a:rPr>
              <a:t>www.sergrasan.com/ahlibonislides</a:t>
            </a:r>
            <a:endParaRPr lang="pt-BR" sz="20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3646" y="260648"/>
            <a:ext cx="7506826" cy="6309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5532898"/>
      </p:ext>
    </p:extLst>
  </p:cSld>
  <p:clrMapOvr>
    <a:masterClrMapping/>
  </p:clrMapOvr>
  <p:transition spd="slow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9|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3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428</Words>
  <Application>Microsoft Office PowerPoint</Application>
  <PresentationFormat>Apresentação na tela (4:3)</PresentationFormat>
  <Paragraphs>24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Altiva</dc:creator>
  <cp:lastModifiedBy>Altiva Helena Silva Liboni</cp:lastModifiedBy>
  <cp:revision>38</cp:revision>
  <dcterms:created xsi:type="dcterms:W3CDTF">2011-07-17T04:24:50Z</dcterms:created>
  <dcterms:modified xsi:type="dcterms:W3CDTF">2015-01-19T02:55:31Z</dcterms:modified>
</cp:coreProperties>
</file>