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1304588" cy="7164388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o9EXlUgPcXgnqvd2P6iZQ==" hashData="b+7N6v09Guncu7wAx8GchBber4AnNw6nnutMd3i98rOHKS/5wCpTbzjuSLbEtoOikZxhaalwRnWaCJtKhc7x5Q=="/>
  <p:extLst>
    <p:ext uri="{EFAFB233-063F-42B5-8137-9DF3F51BA10A}">
      <p15:sldGuideLst xmlns:p15="http://schemas.microsoft.com/office/powerpoint/2012/main">
        <p15:guide id="1" orient="horz" pos="2257">
          <p15:clr>
            <a:srgbClr val="A4A3A4"/>
          </p15:clr>
        </p15:guide>
        <p15:guide id="2" pos="35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534" y="78"/>
      </p:cViewPr>
      <p:guideLst>
        <p:guide orient="horz" pos="2257"/>
        <p:guide pos="35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234FC5A9-0553-4F0E-A338-7A5D374C9F19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348C394-69FC-4198-A737-21A3964078E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92219218"/>
      </p:ext>
    </p:extLst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65150" y="1671638"/>
            <a:ext cx="10174288" cy="472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1645ECB0-F4F5-4E73-883E-E0E292D857A6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3C4CBC27-DEFD-4FB2-8C15-9F0BCBE200D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25944394"/>
      </p:ext>
    </p:extLst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63B5FE9-26BA-4B5E-ADE6-40745B41C4AE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132EAB11-19A2-43E3-BF0E-6E6F69F95E0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55467738"/>
      </p:ext>
    </p:extLst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EA27292-4A27-4658-9EEF-27DBB52AEDB0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A54273A2-7DDF-421E-B33B-909467FBA00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55320474"/>
      </p:ext>
    </p:extLst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8DECC7C-A418-4848-B2F0-ED13202528DB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AEFAD1CC-AB5A-441D-A236-26B28BC0E84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94255956"/>
      </p:ext>
    </p:extLst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BD8DED4-8361-4D1A-BD74-795DC28C2FCA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7F36B139-8EA3-4C4B-B435-D2795F30791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67785519"/>
      </p:ext>
    </p:extLst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6CDB6B7F-FF1E-44DE-B737-87A47E3C408B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7A0E752E-096F-45F8-BA42-BCC210A45CA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32511510"/>
      </p:ext>
    </p:extLst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9424EA14-CACD-41F4-A208-29B6B06560E2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909B581F-2174-4C56-9AAA-E43DC75F5BD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92862846"/>
      </p:ext>
    </p:extLst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B8A47A4B-1E1F-4B20-81E3-0475AB39D134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58667D7-DBA5-4066-919D-0F3BB6A035D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21946683"/>
      </p:ext>
    </p:extLst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287338"/>
            <a:ext cx="10174288" cy="11938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65150" y="1671638"/>
            <a:ext cx="10174288" cy="47275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C986FBCC-605C-4104-AE34-75E9D1BBD8FD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049FFE4-EC25-4B07-9E9D-088D9BC334B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02984688"/>
      </p:ext>
    </p:extLst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65150" y="6640513"/>
            <a:ext cx="2638425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7C526B21-ED65-4D3E-AEE9-6B07EFF58D18}" type="datetimeFigureOut">
              <a:rPr lang="pt-BR"/>
              <a:pPr>
                <a:defRPr/>
              </a:pPr>
              <a:t>27/11/2015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862388" y="6640513"/>
            <a:ext cx="3579812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101013" y="6640513"/>
            <a:ext cx="2638425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43463B9F-3743-4608-A712-1FC93F90B25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32201110"/>
      </p:ext>
    </p:extLst>
  </p:cSld>
  <p:clrMapOvr>
    <a:masterClrMapping/>
  </p:clrMapOvr>
  <p:transition spd="slow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5653088" cy="229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088" y="0"/>
            <a:ext cx="5651500" cy="229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slow">
    <p:diamond/>
  </p:transition>
  <p:timing>
    <p:tnLst>
      <p:par>
        <p:cTn id="1" dur="indefinite" restart="never" nodeType="tmRoot"/>
      </p:par>
    </p:tnLst>
  </p:timing>
  <p:txStyles>
    <p:titleStyle>
      <a:lvl1pPr algn="ctr" defTabSz="1055688" rtl="0" eaLnBrk="0" fontAlgn="base" hangingPunct="0">
        <a:spcBef>
          <a:spcPct val="0"/>
        </a:spcBef>
        <a:spcAft>
          <a:spcPct val="0"/>
        </a:spcAft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556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</a:defRPr>
      </a:lvl2pPr>
      <a:lvl3pPr algn="ctr" defTabSz="10556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</a:defRPr>
      </a:lvl3pPr>
      <a:lvl4pPr algn="ctr" defTabSz="10556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</a:defRPr>
      </a:lvl4pPr>
      <a:lvl5pPr algn="ctr" defTabSz="1055688" rtl="0" eaLnBrk="0" fontAlgn="base" hangingPunct="0"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95288" indent="-395288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7250" indent="-330200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9213" indent="-263525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46263" indent="-263525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74900" indent="-263525" algn="l" defTabSz="1055688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3.gif"/><Relationship Id="rId7" Type="http://schemas.openxmlformats.org/officeDocument/2006/relationships/hyperlink" Target="http://www.sergrasan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hyperlink" Target="http://www.sergrasan.com/ahlibonisilides" TargetMode="External"/><Relationship Id="rId5" Type="http://schemas.openxmlformats.org/officeDocument/2006/relationships/hyperlink" Target="http://www.sergrasan.com/altivahelenaslides" TargetMode="External"/><Relationship Id="rId4" Type="http://schemas.openxmlformats.org/officeDocument/2006/relationships/hyperlink" Target="http://www.rosemaryros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6084888" y="2889250"/>
            <a:ext cx="4670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800" b="1"/>
              <a:t>QUERIDO MENINO JESUS</a:t>
            </a:r>
            <a:endParaRPr lang="pt-BR" altLang="pt-BR" sz="2800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6918325" y="5526088"/>
            <a:ext cx="23637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000"/>
              <a:t>Rosemary de Ross</a:t>
            </a:r>
          </a:p>
        </p:txBody>
      </p:sp>
    </p:spTree>
  </p:cSld>
  <p:clrMapOvr>
    <a:masterClrMapping/>
  </p:clrMapOvr>
  <p:transition spd="slow" advTm="7526">
    <p:diamond/>
    <p:sndAc>
      <p:stSnd loop="1">
        <p:snd r:embed="rId2" name="Claudio Rios-PazNaTer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5768975" y="2674938"/>
            <a:ext cx="45815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/>
              <a:t>Estes são os meus pedidos</a:t>
            </a:r>
          </a:p>
          <a:p>
            <a:pPr algn="ctr" eaLnBrk="1" hangingPunct="1"/>
            <a:r>
              <a:rPr lang="pt-BR" altLang="pt-BR" sz="2800"/>
              <a:t> para este Natal...</a:t>
            </a:r>
          </a:p>
        </p:txBody>
      </p:sp>
      <p:sp>
        <p:nvSpPr>
          <p:cNvPr id="7" name="Retângulo 6"/>
          <p:cNvSpPr>
            <a:spLocks noChangeArrowheads="1"/>
          </p:cNvSpPr>
          <p:nvPr/>
        </p:nvSpPr>
        <p:spPr bwMode="auto">
          <a:xfrm>
            <a:off x="5538788" y="4230688"/>
            <a:ext cx="56515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/>
              <a:t>Que sejamos capazes de levar a luz do presépio a todas as pessoas, para que a Tua </a:t>
            </a:r>
            <a:r>
              <a:rPr lang="pt-BR" altLang="pt-BR" sz="2800" b="1"/>
              <a:t>LUZ</a:t>
            </a:r>
            <a:r>
              <a:rPr lang="pt-BR" altLang="pt-BR" sz="2800"/>
              <a:t> brilhe nos corações das pessoas que ainda não Te conhecem.</a:t>
            </a:r>
          </a:p>
        </p:txBody>
      </p:sp>
    </p:spTree>
  </p:cSld>
  <p:clrMapOvr>
    <a:masterClrMapping/>
  </p:clrMapOvr>
  <p:transition spd="slow" advTm="22809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364163" y="3581400"/>
            <a:ext cx="56515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/>
              <a:t>Que as luzes deste Natal iluminem a alma dos homens, mostrando a todos que o amor é necessário para que a </a:t>
            </a:r>
            <a:r>
              <a:rPr lang="pt-BR" altLang="pt-BR" sz="2800" b="1"/>
              <a:t>PAZ</a:t>
            </a:r>
            <a:r>
              <a:rPr lang="pt-BR" altLang="pt-BR" sz="2800"/>
              <a:t> prevaleça.</a:t>
            </a:r>
          </a:p>
        </p:txBody>
      </p:sp>
    </p:spTree>
  </p:cSld>
  <p:clrMapOvr>
    <a:masterClrMapping/>
  </p:clrMapOvr>
  <p:transition spd="slow" advTm="13884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435600" y="3348038"/>
            <a:ext cx="56515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/>
              <a:t>Que o coração dos homens seja renovado pela</a:t>
            </a:r>
            <a:r>
              <a:rPr lang="pt-BR" altLang="pt-BR" sz="2800" b="1"/>
              <a:t> ESPERANÇA, </a:t>
            </a:r>
            <a:r>
              <a:rPr lang="pt-BR" altLang="pt-BR" sz="2800"/>
              <a:t>e que tenham forças para continuar renascendo a cada dia.</a:t>
            </a:r>
          </a:p>
        </p:txBody>
      </p:sp>
    </p:spTree>
  </p:cSld>
  <p:clrMapOvr>
    <a:masterClrMapping/>
  </p:clrMapOvr>
  <p:transition spd="slow" advTm="11066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435600" y="3533775"/>
            <a:ext cx="5651500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/>
              <a:t>Que tenhamos uma </a:t>
            </a:r>
            <a:r>
              <a:rPr lang="pt-BR" altLang="pt-BR" sz="2800" b="1"/>
              <a:t>FÉ</a:t>
            </a:r>
            <a:r>
              <a:rPr lang="pt-BR" altLang="pt-BR" sz="2800"/>
              <a:t> inabalável para que possamos enfrentar as dificuldades e os desafios do dia a dia com serenidade.</a:t>
            </a:r>
          </a:p>
        </p:txBody>
      </p:sp>
    </p:spTree>
  </p:cSld>
  <p:clrMapOvr>
    <a:masterClrMapping/>
  </p:clrMapOvr>
  <p:transition spd="slow" advTm="10453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46163" y="221138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508625" y="3879850"/>
            <a:ext cx="5651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/>
              <a:t>Que compreendamos o verdadeiro sentido do </a:t>
            </a:r>
            <a:r>
              <a:rPr lang="pt-BR" altLang="pt-BR" sz="2400" b="1"/>
              <a:t>AMOR</a:t>
            </a:r>
            <a:r>
              <a:rPr lang="pt-BR" altLang="pt-BR" sz="2400"/>
              <a:t> que está acima dos bens materiais, poder, status ou fama.</a:t>
            </a:r>
          </a:p>
        </p:txBody>
      </p:sp>
    </p:spTree>
  </p:cSld>
  <p:clrMapOvr>
    <a:masterClrMapping/>
  </p:clrMapOvr>
  <p:transition spd="slow" advTm="14344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508625" y="3438525"/>
            <a:ext cx="56515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/>
              <a:t>Que sejamos imbuídos pelo espírito de </a:t>
            </a:r>
            <a:r>
              <a:rPr lang="pt-BR" altLang="pt-BR" sz="2800" b="1"/>
              <a:t>SOLIDARIEDADE</a:t>
            </a:r>
            <a:r>
              <a:rPr lang="pt-BR" altLang="pt-BR" sz="2800"/>
              <a:t> distribuindo carinho, partilhando amizade e preocupando-nos com o bem estar do próximo.</a:t>
            </a:r>
          </a:p>
        </p:txBody>
      </p:sp>
    </p:spTree>
  </p:cSld>
  <p:clrMapOvr>
    <a:masterClrMapping/>
  </p:clrMapOvr>
  <p:transition spd="slow" advTm="1344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508625" y="3125788"/>
            <a:ext cx="5651500" cy="26765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800" dirty="0">
                <a:latin typeface="Arial" charset="0"/>
              </a:rPr>
              <a:t>O Natal é uma data especial. Que sejamos capazes de viver neste dia a arte do </a:t>
            </a:r>
            <a:r>
              <a:rPr lang="pt-BR" sz="2800" b="1" cap="all" dirty="0">
                <a:latin typeface="Arial" charset="0"/>
              </a:rPr>
              <a:t>encontro</a:t>
            </a:r>
            <a:r>
              <a:rPr lang="pt-BR" sz="2800" b="1" dirty="0">
                <a:latin typeface="Arial" charset="0"/>
              </a:rPr>
              <a:t>,</a:t>
            </a:r>
            <a:r>
              <a:rPr lang="pt-BR" sz="2800" dirty="0">
                <a:latin typeface="Arial" charset="0"/>
              </a:rPr>
              <a:t> do reencontro, da renovação dos sonhos e ideais, na família e na sociedade.</a:t>
            </a:r>
          </a:p>
        </p:txBody>
      </p:sp>
    </p:spTree>
  </p:cSld>
  <p:clrMapOvr>
    <a:masterClrMapping/>
  </p:clrMapOvr>
  <p:transition spd="slow" advTm="15829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724525" y="2862263"/>
            <a:ext cx="5322888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/>
              <a:t>Que neste Natal, o </a:t>
            </a:r>
            <a:r>
              <a:rPr lang="pt-BR" altLang="pt-BR" sz="2800" b="1"/>
              <a:t>SALVADOR</a:t>
            </a:r>
            <a:r>
              <a:rPr lang="pt-BR" altLang="pt-BR" sz="2800"/>
              <a:t> da humanidade esteja em todos os lares, as casas e os locais de convívio. Que possamos sentir a sua presença em cada gesto, e sejamos capazes de compartilhar a paz, a alegria, a esperança e o amor.</a:t>
            </a:r>
          </a:p>
        </p:txBody>
      </p:sp>
    </p:spTree>
  </p:cSld>
  <p:clrMapOvr>
    <a:masterClrMapping/>
  </p:clrMapOvr>
  <p:transition spd="slow" advTm="20726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653088" y="3286125"/>
            <a:ext cx="53276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/>
              <a:t>SENHOR</a:t>
            </a:r>
            <a:r>
              <a:rPr lang="pt-BR" altLang="pt-BR" sz="2800"/>
              <a:t> abençoe minha família e meus amigos, e os proteja em todos os momentos do NATAL e durante todos os dias do </a:t>
            </a:r>
            <a:r>
              <a:rPr lang="pt-BR" altLang="pt-BR" sz="2800" b="1"/>
              <a:t>ANO NOVO.</a:t>
            </a:r>
          </a:p>
        </p:txBody>
      </p:sp>
    </p:spTree>
  </p:cSld>
  <p:clrMapOvr>
    <a:masterClrMapping/>
  </p:clrMapOvr>
  <p:transition spd="slow" advTm="11606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5483225" y="3438525"/>
            <a:ext cx="56515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/>
              <a:t>Que a graça e o amor do </a:t>
            </a:r>
            <a:r>
              <a:rPr lang="pt-BR" altLang="pt-BR" sz="2800" b="1"/>
              <a:t>MENINO JESUS </a:t>
            </a:r>
            <a:r>
              <a:rPr lang="pt-BR" altLang="pt-BR" sz="2800"/>
              <a:t>esteja sempre em nossos corações!</a:t>
            </a:r>
          </a:p>
        </p:txBody>
      </p:sp>
    </p:spTree>
  </p:cSld>
  <p:clrMapOvr>
    <a:masterClrMapping/>
  </p:clrMapOvr>
  <p:transition spd="slow" advTm="6937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19175" y="2141538"/>
            <a:ext cx="4175125" cy="4537075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4579" name="CaixaDeTexto 4"/>
          <p:cNvSpPr txBox="1">
            <a:spLocks noChangeArrowheads="1"/>
          </p:cNvSpPr>
          <p:nvPr/>
        </p:nvSpPr>
        <p:spPr bwMode="auto">
          <a:xfrm>
            <a:off x="6443663" y="2357438"/>
            <a:ext cx="3673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/>
              <a:t>Créditos</a:t>
            </a:r>
          </a:p>
        </p:txBody>
      </p:sp>
      <p:sp>
        <p:nvSpPr>
          <p:cNvPr id="24580" name="CaixaDeTexto 5"/>
          <p:cNvSpPr txBox="1">
            <a:spLocks noChangeArrowheads="1"/>
          </p:cNvSpPr>
          <p:nvPr/>
        </p:nvSpPr>
        <p:spPr bwMode="auto">
          <a:xfrm>
            <a:off x="6011863" y="2892425"/>
            <a:ext cx="4537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/>
              <a:t>Texto: Rosemary de Ross</a:t>
            </a:r>
          </a:p>
        </p:txBody>
      </p:sp>
      <p:sp>
        <p:nvSpPr>
          <p:cNvPr id="24581" name="CaixaDeTexto 6"/>
          <p:cNvSpPr txBox="1">
            <a:spLocks noChangeArrowheads="1"/>
          </p:cNvSpPr>
          <p:nvPr/>
        </p:nvSpPr>
        <p:spPr bwMode="auto">
          <a:xfrm>
            <a:off x="5922963" y="3297238"/>
            <a:ext cx="4895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>
                <a:hlinkClick r:id="rId4"/>
              </a:rPr>
              <a:t>www.rosemaryross.com.br/</a:t>
            </a:r>
            <a:endParaRPr lang="pt-BR" altLang="pt-BR" sz="1800" b="1"/>
          </a:p>
        </p:txBody>
      </p:sp>
      <p:sp>
        <p:nvSpPr>
          <p:cNvPr id="24582" name="CaixaDeTexto 7"/>
          <p:cNvSpPr txBox="1">
            <a:spLocks noChangeArrowheads="1"/>
          </p:cNvSpPr>
          <p:nvPr/>
        </p:nvSpPr>
        <p:spPr bwMode="auto">
          <a:xfrm>
            <a:off x="6102350" y="3775075"/>
            <a:ext cx="4716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/>
              <a:t>Imagens: Internet</a:t>
            </a:r>
          </a:p>
        </p:txBody>
      </p:sp>
      <p:sp>
        <p:nvSpPr>
          <p:cNvPr id="24583" name="CaixaDeTexto 8"/>
          <p:cNvSpPr txBox="1">
            <a:spLocks noChangeArrowheads="1"/>
          </p:cNvSpPr>
          <p:nvPr/>
        </p:nvSpPr>
        <p:spPr bwMode="auto">
          <a:xfrm>
            <a:off x="5805488" y="4224338"/>
            <a:ext cx="47164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/>
              <a:t>Música: Claudio Rios – Paz na Terra</a:t>
            </a:r>
          </a:p>
        </p:txBody>
      </p:sp>
      <p:sp>
        <p:nvSpPr>
          <p:cNvPr id="24584" name="CaixaDeTexto 9"/>
          <p:cNvSpPr txBox="1">
            <a:spLocks noChangeArrowheads="1"/>
          </p:cNvSpPr>
          <p:nvPr/>
        </p:nvSpPr>
        <p:spPr bwMode="auto">
          <a:xfrm>
            <a:off x="5364163" y="4629150"/>
            <a:ext cx="5832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/>
              <a:t>Formatação: Altiva Helena Silva Liboni – Franca SP</a:t>
            </a:r>
          </a:p>
        </p:txBody>
      </p:sp>
      <p:sp>
        <p:nvSpPr>
          <p:cNvPr id="24585" name="CaixaDeTexto 10"/>
          <p:cNvSpPr txBox="1">
            <a:spLocks noChangeArrowheads="1"/>
          </p:cNvSpPr>
          <p:nvPr/>
        </p:nvSpPr>
        <p:spPr bwMode="auto">
          <a:xfrm>
            <a:off x="7164388" y="5238750"/>
            <a:ext cx="2232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/>
              <a:t>Visite os sites:</a:t>
            </a:r>
          </a:p>
        </p:txBody>
      </p:sp>
      <p:sp>
        <p:nvSpPr>
          <p:cNvPr id="24586" name="CaixaDeTexto 11"/>
          <p:cNvSpPr txBox="1">
            <a:spLocks noChangeArrowheads="1"/>
          </p:cNvSpPr>
          <p:nvPr/>
        </p:nvSpPr>
        <p:spPr bwMode="auto">
          <a:xfrm>
            <a:off x="5922963" y="6613525"/>
            <a:ext cx="4716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>
                <a:hlinkClick r:id="rId5"/>
              </a:rPr>
              <a:t>www.sergrasan.com/altivahelenaslides</a:t>
            </a:r>
            <a:endParaRPr lang="pt-BR" altLang="pt-BR" sz="1800" b="1"/>
          </a:p>
        </p:txBody>
      </p:sp>
      <p:sp>
        <p:nvSpPr>
          <p:cNvPr id="24587" name="CaixaDeTexto 12"/>
          <p:cNvSpPr txBox="1">
            <a:spLocks noChangeArrowheads="1"/>
          </p:cNvSpPr>
          <p:nvPr/>
        </p:nvSpPr>
        <p:spPr bwMode="auto">
          <a:xfrm>
            <a:off x="5922963" y="6111875"/>
            <a:ext cx="47164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>
                <a:hlinkClick r:id="rId6"/>
              </a:rPr>
              <a:t>www.sergrasan.com/ahlibonislides</a:t>
            </a:r>
            <a:endParaRPr lang="pt-BR" altLang="pt-BR" sz="1800" b="1"/>
          </a:p>
        </p:txBody>
      </p:sp>
      <p:sp>
        <p:nvSpPr>
          <p:cNvPr id="24588" name="CaixaDeTexto 13"/>
          <p:cNvSpPr txBox="1">
            <a:spLocks noChangeArrowheads="1"/>
          </p:cNvSpPr>
          <p:nvPr/>
        </p:nvSpPr>
        <p:spPr bwMode="auto">
          <a:xfrm>
            <a:off x="6443663" y="5607050"/>
            <a:ext cx="37449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>
                <a:hlinkClick r:id="rId7"/>
              </a:rPr>
              <a:t>www.sergrasan.com/</a:t>
            </a:r>
            <a:endParaRPr lang="pt-BR" altLang="pt-BR" sz="1800" b="1"/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304588" cy="716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3802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315</Words>
  <Application>Microsoft Office PowerPoint</Application>
  <PresentationFormat>Personalizar</PresentationFormat>
  <Paragraphs>24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5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Encante-se</dc:title>
  <dc:creator>Altiva Helena Silva Liboni</dc:creator>
  <cp:keywords>Ahliboni Slides</cp:keywords>
  <cp:lastModifiedBy>Altiva Helena Silva Liboni</cp:lastModifiedBy>
  <cp:revision>46</cp:revision>
  <dcterms:created xsi:type="dcterms:W3CDTF">2011-08-30T01:41:05Z</dcterms:created>
  <dcterms:modified xsi:type="dcterms:W3CDTF">2015-11-27T15:25:45Z</dcterms:modified>
  <cp:contentStatus/>
</cp:coreProperties>
</file>