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D07EG95M8AUwk1snapsgg==" hashData="oY0fkSmzGliyPJqaEQgJCXd1V6K8+YHwaD6HCWQK4d3h9H8SZMl31uOqav75lQO7Ciol09YvJnepklL6lfuk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6E24"/>
    <a:srgbClr val="38100E"/>
    <a:srgbClr val="EAF2DB"/>
    <a:srgbClr val="D9D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88" autoAdjust="0"/>
    <p:restoredTop sz="94660"/>
  </p:normalViewPr>
  <p:slideViewPr>
    <p:cSldViewPr snapToGrid="0">
      <p:cViewPr varScale="1">
        <p:scale>
          <a:sx n="57" d="100"/>
          <a:sy n="57" d="100"/>
        </p:scale>
        <p:origin x="44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2491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4652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669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97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108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8955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3600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4394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2624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686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984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BB3ED-DCEF-4B5E-8F88-688AD52F9B5E}" type="datetimeFigureOut">
              <a:rPr lang="pt-BR" smtClean="0"/>
              <a:t>14/11/2015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9C68A-4462-46B8-97E5-09B6E7DCEF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26666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29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277072" y="242047"/>
            <a:ext cx="6692153" cy="2011082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000" dirty="0" smtClean="0">
                <a:ln cmpd="dbl">
                  <a:gradFill>
                    <a:gsLst>
                      <a:gs pos="0">
                        <a:schemeClr val="tx2">
                          <a:lumMod val="25000"/>
                        </a:schemeClr>
                      </a:gs>
                      <a:gs pos="74000">
                        <a:srgbClr val="FFFF00"/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prstDash val="dash"/>
                  <a:bevel/>
                </a:ln>
                <a:gradFill flip="none" rotWithShape="1">
                  <a:gsLst>
                    <a:gs pos="0">
                      <a:schemeClr val="tx2">
                        <a:lumMod val="90000"/>
                      </a:schemeClr>
                    </a:gs>
                    <a:gs pos="48000">
                      <a:schemeClr val="bg2">
                        <a:lumMod val="20000"/>
                        <a:lumOff val="80000"/>
                      </a:schemeClr>
                    </a:gs>
                    <a:gs pos="83000">
                      <a:schemeClr val="bg2">
                        <a:lumMod val="60000"/>
                        <a:lumOff val="40000"/>
                      </a:schemeClr>
                    </a:gs>
                    <a:gs pos="100000">
                      <a:schemeClr val="tx1">
                        <a:lumMod val="9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Artes em ilusão de Ótica </a:t>
            </a:r>
            <a:br>
              <a:rPr lang="pt-BR" sz="4000" dirty="0" smtClean="0">
                <a:ln cmpd="dbl">
                  <a:gradFill>
                    <a:gsLst>
                      <a:gs pos="0">
                        <a:schemeClr val="tx2">
                          <a:lumMod val="25000"/>
                        </a:schemeClr>
                      </a:gs>
                      <a:gs pos="74000">
                        <a:srgbClr val="FFFF00"/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prstDash val="dash"/>
                  <a:bevel/>
                </a:ln>
                <a:gradFill flip="none" rotWithShape="1">
                  <a:gsLst>
                    <a:gs pos="0">
                      <a:schemeClr val="tx2">
                        <a:lumMod val="90000"/>
                      </a:schemeClr>
                    </a:gs>
                    <a:gs pos="48000">
                      <a:schemeClr val="bg2">
                        <a:lumMod val="20000"/>
                        <a:lumOff val="80000"/>
                      </a:schemeClr>
                    </a:gs>
                    <a:gs pos="83000">
                      <a:schemeClr val="bg2">
                        <a:lumMod val="60000"/>
                        <a:lumOff val="40000"/>
                      </a:schemeClr>
                    </a:gs>
                    <a:gs pos="100000">
                      <a:schemeClr val="tx1">
                        <a:lumMod val="9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</a:br>
            <a:r>
              <a:rPr lang="pt-BR" sz="4000" dirty="0" smtClean="0">
                <a:ln cmpd="dbl">
                  <a:gradFill>
                    <a:gsLst>
                      <a:gs pos="0">
                        <a:schemeClr val="tx2">
                          <a:lumMod val="25000"/>
                        </a:schemeClr>
                      </a:gs>
                      <a:gs pos="74000">
                        <a:srgbClr val="FFFF00"/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prstDash val="dash"/>
                  <a:bevel/>
                </a:ln>
                <a:gradFill flip="none" rotWithShape="1">
                  <a:gsLst>
                    <a:gs pos="0">
                      <a:schemeClr val="tx2">
                        <a:lumMod val="90000"/>
                      </a:schemeClr>
                    </a:gs>
                    <a:gs pos="48000">
                      <a:schemeClr val="bg2">
                        <a:lumMod val="20000"/>
                        <a:lumOff val="80000"/>
                      </a:schemeClr>
                    </a:gs>
                    <a:gs pos="83000">
                      <a:schemeClr val="bg2">
                        <a:lumMod val="60000"/>
                        <a:lumOff val="40000"/>
                      </a:schemeClr>
                    </a:gs>
                    <a:gs pos="100000">
                      <a:schemeClr val="tx1">
                        <a:lumMod val="9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de</a:t>
            </a:r>
            <a:br>
              <a:rPr lang="pt-BR" sz="4000" dirty="0" smtClean="0">
                <a:ln cmpd="dbl">
                  <a:gradFill>
                    <a:gsLst>
                      <a:gs pos="0">
                        <a:schemeClr val="tx2">
                          <a:lumMod val="25000"/>
                        </a:schemeClr>
                      </a:gs>
                      <a:gs pos="74000">
                        <a:srgbClr val="FFFF00"/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prstDash val="dash"/>
                  <a:bevel/>
                </a:ln>
                <a:gradFill flip="none" rotWithShape="1">
                  <a:gsLst>
                    <a:gs pos="0">
                      <a:schemeClr val="tx2">
                        <a:lumMod val="90000"/>
                      </a:schemeClr>
                    </a:gs>
                    <a:gs pos="48000">
                      <a:schemeClr val="bg2">
                        <a:lumMod val="20000"/>
                        <a:lumOff val="80000"/>
                      </a:schemeClr>
                    </a:gs>
                    <a:gs pos="83000">
                      <a:schemeClr val="bg2">
                        <a:lumMod val="60000"/>
                        <a:lumOff val="40000"/>
                      </a:schemeClr>
                    </a:gs>
                    <a:gs pos="100000">
                      <a:schemeClr val="tx1">
                        <a:lumMod val="9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</a:br>
            <a:r>
              <a:rPr lang="pt-BR" sz="4000" dirty="0">
                <a:ln cmpd="dbl">
                  <a:gradFill>
                    <a:gsLst>
                      <a:gs pos="0">
                        <a:schemeClr val="tx2">
                          <a:lumMod val="25000"/>
                        </a:schemeClr>
                      </a:gs>
                      <a:gs pos="74000">
                        <a:srgbClr val="FFFF00"/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prstDash val="dash"/>
                  <a:bevel/>
                </a:ln>
                <a:gradFill flip="none" rotWithShape="1">
                  <a:gsLst>
                    <a:gs pos="0">
                      <a:schemeClr val="tx2">
                        <a:lumMod val="90000"/>
                      </a:schemeClr>
                    </a:gs>
                    <a:gs pos="48000">
                      <a:schemeClr val="bg2">
                        <a:lumMod val="20000"/>
                        <a:lumOff val="80000"/>
                      </a:schemeClr>
                    </a:gs>
                    <a:gs pos="83000">
                      <a:schemeClr val="bg2">
                        <a:lumMod val="60000"/>
                        <a:lumOff val="40000"/>
                      </a:schemeClr>
                    </a:gs>
                    <a:gs pos="100000">
                      <a:schemeClr val="tx1">
                        <a:lumMod val="9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Oleg Shuplyak</a:t>
            </a:r>
            <a:endParaRPr lang="pt-BR" sz="4000" dirty="0">
              <a:ln cmpd="dbl">
                <a:gradFill>
                  <a:gsLst>
                    <a:gs pos="0">
                      <a:schemeClr val="tx2">
                        <a:lumMod val="25000"/>
                      </a:schemeClr>
                    </a:gs>
                    <a:gs pos="74000">
                      <a:srgbClr val="FFFF00"/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prstDash val="dash"/>
                <a:bevel/>
              </a:ln>
              <a:gradFill flip="none" rotWithShape="1">
                <a:gsLst>
                  <a:gs pos="0">
                    <a:schemeClr val="tx2">
                      <a:lumMod val="90000"/>
                    </a:schemeClr>
                  </a:gs>
                  <a:gs pos="48000">
                    <a:schemeClr val="bg2">
                      <a:lumMod val="20000"/>
                      <a:lumOff val="80000"/>
                    </a:schemeClr>
                  </a:gs>
                  <a:gs pos="83000">
                    <a:schemeClr val="bg2">
                      <a:lumMod val="60000"/>
                      <a:lumOff val="40000"/>
                    </a:schemeClr>
                  </a:gs>
                  <a:gs pos="100000">
                    <a:schemeClr val="tx1">
                      <a:lumMod val="9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Aharoni" panose="02010803020104030203" pitchFamily="2" charset="-79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261172" y="628559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322071" y="6285590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6120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72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circle/>
        <p:sndAc>
          <p:stSnd loop="1">
            <p:snd r:embed="rId2" name="Medwyn Goodall - Eyes Of Heaven.wav"/>
          </p:stSnd>
        </p:sndAc>
      </p:transition>
    </mc:Choice>
    <mc:Fallback xmlns="">
      <p:transition spd="slow" advTm="12000">
        <p:circle/>
        <p:sndAc>
          <p:stSnd loop="1">
            <p:snd r:embed="rId5" name="Medwyn Goodall - Eyes Of Heav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10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24" y="0"/>
            <a:ext cx="4540917" cy="51367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29000" y="685800"/>
            <a:ext cx="8552330" cy="5993200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Oleg Shuplyak </a:t>
            </a:r>
            <a:endParaRPr lang="pt-BR" sz="2800" b="1" dirty="0" smtClean="0">
              <a:ln>
                <a:solidFill>
                  <a:srgbClr val="3810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talentoso pintor à </a:t>
            </a:r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óleo,</a:t>
            </a: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ucraniano, que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usa imagens escondidas </a:t>
            </a:r>
            <a:endParaRPr lang="pt-BR" sz="2800" b="1" dirty="0" smtClean="0">
              <a:ln>
                <a:solidFill>
                  <a:srgbClr val="3810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transformar </a:t>
            </a:r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seus trabalhos </a:t>
            </a: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fantásticas ilusões de </a:t>
            </a:r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ótica..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 </a:t>
            </a:r>
            <a:endParaRPr lang="pt-BR" sz="2800" b="1" dirty="0" smtClean="0">
              <a:ln>
                <a:solidFill>
                  <a:srgbClr val="3810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Muitas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vezes suas </a:t>
            </a:r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pinturas</a:t>
            </a: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retratam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figuras históricas </a:t>
            </a:r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famosas, </a:t>
            </a: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Charles </a:t>
            </a:r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Darwin, Vincent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van Gogh </a:t>
            </a:r>
            <a:endParaRPr lang="pt-BR" sz="2800" b="1" dirty="0" smtClean="0">
              <a:ln>
                <a:solidFill>
                  <a:srgbClr val="3810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William Shakespeare</a:t>
            </a:r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Veja suas obras de ilusão de ótica, a seguir. </a:t>
            </a:r>
            <a:r>
              <a:rPr lang="pt-BR" sz="2800" b="1" dirty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r>
              <a:rPr lang="pt-BR" sz="2800" b="1" dirty="0" smtClean="0">
                <a:ln>
                  <a:solidFill>
                    <a:srgbClr val="3810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endParaRPr lang="pt-BR" sz="2800" dirty="0"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7156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479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4000">
        <p15:prstTrans prst="prestig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777" y="486918"/>
            <a:ext cx="10300447" cy="5884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405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457200"/>
            <a:ext cx="10058400" cy="60108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7" y="0"/>
            <a:ext cx="204844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919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" t="4117" r="2993" b="4117"/>
          <a:stretch/>
        </p:blipFill>
        <p:spPr>
          <a:xfrm>
            <a:off x="945777" y="416859"/>
            <a:ext cx="10300447" cy="6037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24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81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8" t="2156" r="24106"/>
          <a:stretch/>
        </p:blipFill>
        <p:spPr bwMode="auto">
          <a:xfrm>
            <a:off x="2720788" y="73959"/>
            <a:ext cx="6750424" cy="6710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47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287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9" b="1176"/>
          <a:stretch/>
        </p:blipFill>
        <p:spPr>
          <a:xfrm>
            <a:off x="2667000" y="268940"/>
            <a:ext cx="6858000" cy="6454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85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164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641" y="242046"/>
            <a:ext cx="6548718" cy="6521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41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444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1" b="212"/>
          <a:stretch/>
        </p:blipFill>
        <p:spPr>
          <a:xfrm>
            <a:off x="2861984" y="336177"/>
            <a:ext cx="6443382" cy="6347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681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3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2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96" t="5045" r="25396" b="4706"/>
          <a:stretch/>
        </p:blipFill>
        <p:spPr bwMode="auto">
          <a:xfrm>
            <a:off x="2465294" y="181537"/>
            <a:ext cx="7261412" cy="6582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961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5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6" r="21819" b="5141"/>
          <a:stretch/>
        </p:blipFill>
        <p:spPr bwMode="auto">
          <a:xfrm>
            <a:off x="2610971" y="0"/>
            <a:ext cx="697005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8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674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7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14" t="7679" r="20408" b="6755"/>
          <a:stretch/>
        </p:blipFill>
        <p:spPr bwMode="auto">
          <a:xfrm>
            <a:off x="2532530" y="349624"/>
            <a:ext cx="7126941" cy="6508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8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85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8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5" r="24830" b="4800"/>
          <a:stretch/>
        </p:blipFill>
        <p:spPr bwMode="auto">
          <a:xfrm>
            <a:off x="2835089" y="134471"/>
            <a:ext cx="6521823" cy="6508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8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093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20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14" r="28727"/>
          <a:stretch/>
        </p:blipFill>
        <p:spPr bwMode="auto">
          <a:xfrm>
            <a:off x="3079377" y="470648"/>
            <a:ext cx="6320118" cy="6293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557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25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00" t="5200" r="21214" b="8549"/>
          <a:stretch/>
        </p:blipFill>
        <p:spPr bwMode="auto">
          <a:xfrm>
            <a:off x="2501153" y="0"/>
            <a:ext cx="750345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3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28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48" t="7726" r="28966" b="10524"/>
          <a:stretch/>
        </p:blipFill>
        <p:spPr bwMode="auto">
          <a:xfrm>
            <a:off x="2371165" y="0"/>
            <a:ext cx="7449671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250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30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2" r="20571" b="3726"/>
          <a:stretch/>
        </p:blipFill>
        <p:spPr bwMode="auto">
          <a:xfrm>
            <a:off x="2277035" y="0"/>
            <a:ext cx="763793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402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1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3" t="2851" r="22635" b="2947"/>
          <a:stretch/>
        </p:blipFill>
        <p:spPr bwMode="auto">
          <a:xfrm>
            <a:off x="2720789" y="0"/>
            <a:ext cx="675042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95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0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3" t="3806" r="25134" b="8118"/>
          <a:stretch/>
        </p:blipFill>
        <p:spPr bwMode="auto">
          <a:xfrm>
            <a:off x="2767853" y="255493"/>
            <a:ext cx="6656294" cy="6516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76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9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8" r="23836" b="1106"/>
          <a:stretch/>
        </p:blipFill>
        <p:spPr bwMode="auto">
          <a:xfrm>
            <a:off x="3171265" y="1"/>
            <a:ext cx="5849471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477" y="0"/>
            <a:ext cx="20484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78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6" descr="ilusão de óptic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2" t="12324" r="26276" b="14543"/>
          <a:stretch/>
        </p:blipFill>
        <p:spPr bwMode="auto">
          <a:xfrm>
            <a:off x="6174390" y="0"/>
            <a:ext cx="574963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0109" y="926887"/>
            <a:ext cx="7453746" cy="2855404"/>
          </a:xfrm>
        </p:spPr>
        <p:txBody>
          <a:bodyPr/>
          <a:lstStyle/>
          <a:p>
            <a:pPr algn="l"/>
            <a:r>
              <a:rPr lang="pt-BR" b="1" dirty="0" smtClean="0">
                <a:ln>
                  <a:solidFill>
                    <a:srgbClr val="8A6E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Internet</a:t>
            </a:r>
          </a:p>
          <a:p>
            <a:pPr algn="l"/>
            <a:r>
              <a:rPr lang="pt-BR" b="1" dirty="0" smtClean="0">
                <a:ln>
                  <a:solidFill>
                    <a:srgbClr val="8A6E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Medwyn Goodall</a:t>
            </a:r>
          </a:p>
          <a:p>
            <a:pPr algn="l"/>
            <a:r>
              <a:rPr lang="pt-BR" b="1" dirty="0" smtClean="0">
                <a:ln>
                  <a:solidFill>
                    <a:srgbClr val="8A6E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 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sz="2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sz="20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sz="20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507" y="4045528"/>
            <a:ext cx="2276475" cy="103909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88723" y="4195741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0" y="0"/>
            <a:ext cx="204844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225" y="0"/>
            <a:ext cx="20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36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0">
        <p15:prstTrans prst="prestig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177</TotalTime>
  <Words>55</Words>
  <Application>Microsoft Office PowerPoint</Application>
  <PresentationFormat>Widescreen</PresentationFormat>
  <Paragraphs>22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9" baseType="lpstr">
      <vt:lpstr>Aharoni</vt:lpstr>
      <vt:lpstr>Algerian</vt:lpstr>
      <vt:lpstr>Arial</vt:lpstr>
      <vt:lpstr>Calibri</vt:lpstr>
      <vt:lpstr>Calibri Light</vt:lpstr>
      <vt:lpstr>Cooper Black</vt:lpstr>
      <vt:lpstr>Georgia</vt:lpstr>
      <vt:lpstr>Office Theme</vt:lpstr>
      <vt:lpstr>Artes em ilusão de Ótica  de Oleg Shuplyak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12/11/2015</cp:keywords>
  <cp:lastModifiedBy>Nubia</cp:lastModifiedBy>
  <cp:revision>186</cp:revision>
  <dcterms:created xsi:type="dcterms:W3CDTF">2015-11-12T22:12:50Z</dcterms:created>
  <dcterms:modified xsi:type="dcterms:W3CDTF">2015-11-14T22:54:06Z</dcterms:modified>
</cp:coreProperties>
</file>