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6" r:id="rId18"/>
    <p:sldId id="282" r:id="rId19"/>
    <p:sldId id="285" r:id="rId20"/>
    <p:sldId id="279" r:id="rId21"/>
    <p:sldId id="283" r:id="rId22"/>
    <p:sldId id="284" r:id="rId23"/>
    <p:sldId id="281" r:id="rId24"/>
    <p:sldId id="286" r:id="rId25"/>
    <p:sldId id="280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xPXFmU6a5NEjG23kL/wBQ==" hashData="N/CmzstM9DsYj8Maj2HnYdB8VF68XSBA/PavV3JwYpjViE3457vAfXjLuLvl9+6W7UoZ7rvxkCWgQ+Ef3YEW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6" d="100"/>
          <a:sy n="76" d="100"/>
        </p:scale>
        <p:origin x="5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0280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5641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272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5771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024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7425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860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7201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0844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16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501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15679-EBD5-442B-BE8C-485596721043}" type="datetimeFigureOut">
              <a:rPr lang="pt-BR" smtClean="0"/>
              <a:t>29/05/2017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5E86F-EB53-4548-956B-EE0D617A87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66992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2.jpg"/><Relationship Id="rId7" Type="http://schemas.openxmlformats.org/officeDocument/2006/relationships/hyperlink" Target="https://www.youtube.com/user/bvbiavasconcellos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ergrasan.com/biajovaslides" TargetMode="External"/><Relationship Id="rId5" Type="http://schemas.openxmlformats.org/officeDocument/2006/relationships/hyperlink" Target="http://www.sergrasan.com/biajovaartes" TargetMode="External"/><Relationship Id="rId4" Type="http://schemas.openxmlformats.org/officeDocument/2006/relationships/hyperlink" Target="mailto:bvbiavasconcello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e em 3D livro da artista Su Blackwel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083484" y="676404"/>
            <a:ext cx="7561545" cy="1530851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 smtClean="0">
                <a:ln w="1270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Mais </a:t>
            </a:r>
            <a:r>
              <a:rPr lang="pt-BR" sz="4800" b="1" dirty="0">
                <a:ln w="1270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Bela Arte </a:t>
            </a:r>
            <a:r>
              <a:rPr lang="pt-BR" sz="4800" b="1" dirty="0" smtClean="0">
                <a:ln w="1270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de </a:t>
            </a:r>
            <a:r>
              <a:rPr lang="pt-BR" sz="4800" b="1" dirty="0">
                <a:ln w="1270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Contos </a:t>
            </a:r>
            <a:r>
              <a:rPr lang="pt-BR" sz="4800" b="1" dirty="0" smtClean="0">
                <a:ln w="1270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pt-BR" sz="4800" b="1" dirty="0" smtClean="0">
                <a:ln w="1270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pt-BR" sz="4800" b="1" dirty="0" smtClean="0">
                <a:ln w="1270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de Fada em 3 D </a:t>
            </a:r>
            <a:endParaRPr lang="pt-BR" sz="4800" dirty="0">
              <a:ln w="12700">
                <a:solidFill>
                  <a:schemeClr val="accent6">
                    <a:lumMod val="20000"/>
                    <a:lumOff val="80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76822" y="646343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494729" y="6463430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 w="1270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85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2000">
        <p:randomBar dir="vert"/>
        <p:sndAc>
          <p:stSnd loop="1">
            <p:snd r:embed="rId2" name="Gandalf - Childrens Game.wav"/>
          </p:stSnd>
        </p:sndAc>
      </p:transition>
    </mc:Choice>
    <mc:Fallback>
      <p:transition spd="slow" advTm="22000">
        <p:randomBar dir="vert"/>
        <p:sndAc>
          <p:stSnd loop="1">
            <p:snd r:embed="rId2" name="Gandalf - Childrens Ga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13360" y="508109"/>
            <a:ext cx="11298476" cy="5291442"/>
          </a:xfrm>
        </p:spPr>
        <p:txBody>
          <a:bodyPr>
            <a:noAutofit/>
          </a:bodyPr>
          <a:lstStyle/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Vejas  as Esculturas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livros.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Após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 essas maravilhas, 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dá vontade de fazer 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coleção dessa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incrível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Todas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essas criações vêm da mente da artista inglesa 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 Blackwell,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que simplesmente traz vida a uma página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livros velhos usados que ela adora. Se você ama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livros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história e contos de fada tanto quanto eu, vai apreciar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imaginação infantil que estas esculturas trazem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consigo.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Nunca tinha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visto uma coleção tão inspiradora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alegre como esta!</a:t>
            </a: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401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0">
        <p15:prstTrans prst="origami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5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8985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7147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4390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6681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4707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5014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7362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289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1035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1903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1518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9597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3762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4341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857" y="0"/>
            <a:ext cx="9138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7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769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" t="1461" r="548" b="137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658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rte em 3D livro da artista Su Blackwel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8910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437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874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69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392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origami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00197" y="984098"/>
            <a:ext cx="9144000" cy="3863475"/>
          </a:xfrm>
        </p:spPr>
        <p:txBody>
          <a:bodyPr>
            <a:noAutofit/>
          </a:bodyPr>
          <a:lstStyle/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 : Su Blackwell 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pt-BR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Gandalf</a:t>
            </a:r>
            <a:endParaRPr lang="pt-BR" b="1" dirty="0" smtClean="0">
              <a:ln w="12700">
                <a:solidFill>
                  <a:schemeClr val="tx1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www.Sergrasan.com/biajovaartes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7"/>
              </a:rPr>
              <a:t>www.youtube.com/user/bvbiavasconcellos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36" y="1097280"/>
            <a:ext cx="2213747" cy="101890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64422" y="1213464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659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2000">
        <p15:prstTrans prst="origami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42</Words>
  <Application>Microsoft Office PowerPoint</Application>
  <PresentationFormat>Widescreen</PresentationFormat>
  <Paragraphs>23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David</vt:lpstr>
      <vt:lpstr>Georgia</vt:lpstr>
      <vt:lpstr>Office Theme</vt:lpstr>
      <vt:lpstr>Mais Bela Arte de Contos  de Fada em 3 D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Mais Bela Arte em 3D de Contos de Fada</dc:title>
  <dc:creator>Cliente</dc:creator>
  <cp:keywords>BIAJOVA SLIDES:27/05/2017</cp:keywords>
  <cp:lastModifiedBy>Cliente</cp:lastModifiedBy>
  <cp:revision>88</cp:revision>
  <dcterms:created xsi:type="dcterms:W3CDTF">2017-05-28T00:59:48Z</dcterms:created>
  <dcterms:modified xsi:type="dcterms:W3CDTF">2017-05-29T15:37:04Z</dcterms:modified>
</cp:coreProperties>
</file>