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73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dnTb+rM5tq1PlNRF0gSg==" hashData="NGrH2YXODBCiemurC8XFqZGAFpL8IDw/5A4hrsLxWBEBpcWPZqrpN75od6gdvBKJkGstKN/XLXHvCiSO+Xm7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202E"/>
    <a:srgbClr val="4B29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96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00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25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14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763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706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857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438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68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68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838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12C05-A50A-4C39-AB1E-1291A8E8A643}" type="datetimeFigureOut">
              <a:rPr lang="pt-BR" smtClean="0"/>
              <a:t>07/06/2016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691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6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3" descr="https://4.bp.blogspot.com/-Q3UznlCqIKg/VHDwR7FvaGI/AAAAAAABBOc/vcI5Kfyd2PA/s1600/Egidio%2BAnt%2B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657602" y="1317812"/>
            <a:ext cx="8081680" cy="1694329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400" b="1" dirty="0" smtClean="0">
                <a:ln>
                  <a:solidFill>
                    <a:srgbClr val="4B2948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Belas obras do Pintor  Egidio Antonaccio</a:t>
            </a:r>
            <a:endParaRPr lang="pt-BR" sz="4400" b="1" dirty="0">
              <a:ln>
                <a:solidFill>
                  <a:srgbClr val="4B2948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53988" y="645458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B294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4B294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848165" y="642381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B294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4B294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2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randomBar/>
        <p:sndAc>
          <p:stSnd loop="1">
            <p:snd r:embed="rId2" name="Cortazar - Free as a Seagull.wav"/>
          </p:stSnd>
        </p:sndAc>
      </p:transition>
    </mc:Choice>
    <mc:Fallback>
      <p:transition spd="slow" advTm="12000">
        <p:randomBar/>
        <p:sndAc>
          <p:stSnd loop="1">
            <p:snd r:embed="rId2" name="Cortazar - Free as a Seagu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7" descr="https://3.bp.blogspot.com/-btEPWv8uEKM/VHDwSMUIzvI/AAAAAAABBOk/PyiuoJ2gta0/s1600/Egidio%2BAnt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4225" y="724365"/>
            <a:ext cx="11788309" cy="5125106"/>
          </a:xfrm>
        </p:spPr>
        <p:txBody>
          <a:bodyPr>
            <a:noAutofit/>
          </a:bodyPr>
          <a:lstStyle/>
          <a:p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Impressionista realista o Pintor italiano Egidio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Antonaccio</a:t>
            </a: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nasceu em Castelluccio na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Itália.</a:t>
            </a:r>
            <a:r>
              <a:rPr lang="pt-BR" sz="2800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Formou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Instituto </a:t>
            </a:r>
            <a:endParaRPr lang="pt-BR" sz="2800" b="1" dirty="0" smtClean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Belas Artes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Castrovillari, Itália, em 1973. </a:t>
            </a:r>
            <a:endParaRPr lang="pt-BR" sz="2800" b="1" dirty="0" smtClean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Graduou-se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Academia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Belas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Artes de Florença,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Itália.</a:t>
            </a:r>
            <a:r>
              <a:rPr lang="pt-BR" sz="2800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2800" dirty="0" smtClean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montanhas vales ensolarados e encostas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sombrias</a:t>
            </a: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tornaram-se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fonte inesgotável de inspiração para o </a:t>
            </a:r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artista.</a:t>
            </a:r>
            <a:endParaRPr lang="pt-BR" sz="2800" dirty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pinturas mostram a sua enorme imaginação </a:t>
            </a:r>
            <a:endParaRPr lang="pt-BR" sz="2800" b="1" dirty="0" smtClean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expressam o seu grande amor pela natureza.</a:t>
            </a:r>
            <a:endParaRPr lang="pt-BR" sz="2800" dirty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plenas de delicadeza, romantismo e encanto.</a:t>
            </a:r>
            <a:br>
              <a:rPr lang="pt-BR" sz="28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905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56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8000">
        <p15:prstTrans prst="drap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4" descr="https://3.bp.blogspot.com/-rqZrzKu5aQA/VHDwRJhv6vI/AAAAAAABBOs/A_qUj3gsi5I/s1600/Egidio%2BAnt%2B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36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6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5" descr="https://4.bp.blogspot.com/--H8DvfsUDsI/VHDwRKQycHI/AAAAAAABBOw/qB31MCIJEIQ/s1600/Egidio%2BAnt%2B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283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6" descr="https://2.bp.blogspot.com/-N5K9ThGeegI/VHDwR3u2heI/AAAAAAABBOg/xllUtek5c6Q/s1600/Egidio%2BAnt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91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" descr="https://1.bp.blogspot.com/-aX3Kglezyhg/VHDwRI8TecI/AAAAAAABBOo/kg5n0WGqG9M/s1600/Egidio%2BAnt%2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121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8" descr="https://1.bp.blogspot.com/-Vj0Y8LUQlOE/VHDwUmxDp8I/AAAAAAABBQc/4sk98wK-8T8/s1600/Egidio%2BAntonaccio%2B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6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9" descr="https://3.bp.blogspot.com/-dOe086pi_mY/VHDwUmm2YxI/AAAAAAABBPE/lmaKpgMFZZc/s1600/Egidio%2BAntonaccio%2B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68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0" descr="https://4.bp.blogspot.com/-rSD85fAtf5M/VHDwUsC4v4I/AAAAAAABBQY/4TGMsplPktY/s1600/Egidio%2BAntonaccio%2B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92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1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1" descr="https://3.bp.blogspot.com/-_gMmv8vNxxI/VHDwVDS4BlI/AAAAAAABBPM/5ujn4oKZx5Y/s1600/Egidio%2BAntonaccio%2B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00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2" descr="https://3.bp.blogspot.com/-2hBMwnhDZqE/VHDwVaCU-yI/AAAAAAABBQg/vGvZ7x6d4Rg/s1600/Egidio%2BAntonaccio%2B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04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3" descr="https://2.bp.blogspot.com/-vAj-HPfr9FM/VHDwVqI-bQI/AAAAAAABBPY/Ebmqsbzh7RU/s1600/Egidio%2BAntonaccio%2B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03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4" descr="https://2.bp.blogspot.com/-dmOxLJqs_xM/VHDwVw9QzqI/AAAAAAABBQM/QKLaSlvnTME/s1600/Egidio%2BAntonaccio%2B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77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5" descr="https://1.bp.blogspot.com/-ni9EB7UDsnA/VHDwWPa4qsI/AAAAAAABBPg/kcmK6M0YN6U/s1600/Egidio%2BAntonaccio%2B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13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6" descr="https://1.bp.blogspot.com/-80UTUjTMwhE/VHDwWoPxyAI/AAAAAAABBQI/5gfjLKzWT94/s1600/Egidio%2BAntonaccio%2B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008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7" descr="https://3.bp.blogspot.com/-vZ2qQ8kCt_Q/VHDwWyUXHII/AAAAAAABBPs/IGZT_rEiBio/s1600/Egidio%2BAntonaccio%2B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634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8" descr="https://4.bp.blogspot.com/-v53nqK-EXl4/VHDwX4xZlHI/AAAAAAABBP8/TuJFWUyM9Y4/s1600/Egidio%2BAntonaccio%2B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247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9" descr="https://1.bp.blogspot.com/-zWV9IxwM9tE/VHDwYvU7AbI/AAAAAAABBQQ/iVRD0vY31MQ/s1600/Egidio%2BAntonaccio%2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79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0" descr="https://4.bp.blogspot.com/-OgK3L8XABcc/VHDwXk2xUMI/AAAAAAABBP4/vQuTaVsipAE/s1600/Egidio%2BAntonaccio%2B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26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95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70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13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08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3334" y="2303377"/>
            <a:ext cx="9144000" cy="3404695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4120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Internet</a:t>
            </a:r>
          </a:p>
          <a:p>
            <a:pPr algn="l"/>
            <a:r>
              <a:rPr lang="pt-BR" b="1" dirty="0" smtClean="0">
                <a:ln>
                  <a:solidFill>
                    <a:srgbClr val="4120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Egídio Antonaccio</a:t>
            </a:r>
          </a:p>
          <a:p>
            <a:pPr algn="l"/>
            <a:r>
              <a:rPr lang="pt-BR" b="1" dirty="0" smtClean="0">
                <a:ln>
                  <a:solidFill>
                    <a:srgbClr val="4120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pPr algn="l"/>
            <a:r>
              <a:rPr lang="pt-BR" b="1" dirty="0" smtClean="0">
                <a:ln>
                  <a:solidFill>
                    <a:srgbClr val="4120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654" y="883285"/>
            <a:ext cx="2052638" cy="87168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41638" y="101630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58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8000">
        <p15:prstTrans prst="drap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117</Words>
  <Application>Microsoft Office PowerPoint</Application>
  <PresentationFormat>Widescreen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Georgia</vt:lpstr>
      <vt:lpstr>Tahoma</vt:lpstr>
      <vt:lpstr>Verdana</vt:lpstr>
      <vt:lpstr>Office Theme</vt:lpstr>
      <vt:lpstr>Belas obras do Pintor  Egidio Antonaccio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SLIDES ARTÍSTICO</dc:title>
  <dc:creator>Nubia</dc:creator>
  <cp:keywords>BIAJOVA SLIDES: 29/03/2016</cp:keywords>
  <cp:lastModifiedBy>Bia Vasconcellos</cp:lastModifiedBy>
  <cp:revision>120</cp:revision>
  <dcterms:created xsi:type="dcterms:W3CDTF">2016-01-21T22:04:02Z</dcterms:created>
  <dcterms:modified xsi:type="dcterms:W3CDTF">2016-06-07T21:28:05Z</dcterms:modified>
</cp:coreProperties>
</file>