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72" r:id="rId13"/>
    <p:sldId id="275" r:id="rId14"/>
    <p:sldId id="273" r:id="rId15"/>
    <p:sldId id="268" r:id="rId16"/>
    <p:sldId id="269" r:id="rId17"/>
    <p:sldId id="271" r:id="rId18"/>
    <p:sldId id="270" r:id="rId1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W4+soy4i+lPsVOgaac8lg==" hashData="fm1zxaagjp6+J9eUh9lYW4wfyRMkgLuhGswSUeCGvomYeLgSPt5BaWTID1YX2mz1O756X4ihPzXs9s9wMPY5c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2219"/>
    <a:srgbClr val="4B1313"/>
    <a:srgbClr val="E1AB69"/>
    <a:srgbClr val="2D1D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4BF9-1145-4B4B-9400-A085C0BC43CE}" type="datetimeFigureOut">
              <a:rPr lang="pt-BR" smtClean="0"/>
              <a:t>04/05/2017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E96E0-CAFD-4247-838B-1BAE502D72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0631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4BF9-1145-4B4B-9400-A085C0BC43CE}" type="datetimeFigureOut">
              <a:rPr lang="pt-BR" smtClean="0"/>
              <a:t>04/05/2017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E96E0-CAFD-4247-838B-1BAE502D72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01383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4BF9-1145-4B4B-9400-A085C0BC43CE}" type="datetimeFigureOut">
              <a:rPr lang="pt-BR" smtClean="0"/>
              <a:t>04/05/2017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E96E0-CAFD-4247-838B-1BAE502D72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91139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4BF9-1145-4B4B-9400-A085C0BC43CE}" type="datetimeFigureOut">
              <a:rPr lang="pt-BR" smtClean="0"/>
              <a:t>04/05/2017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E96E0-CAFD-4247-838B-1BAE502D72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22638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4BF9-1145-4B4B-9400-A085C0BC43CE}" type="datetimeFigureOut">
              <a:rPr lang="pt-BR" smtClean="0"/>
              <a:t>04/05/2017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E96E0-CAFD-4247-838B-1BAE502D72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1746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4BF9-1145-4B4B-9400-A085C0BC43CE}" type="datetimeFigureOut">
              <a:rPr lang="pt-BR" smtClean="0"/>
              <a:t>04/05/2017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E96E0-CAFD-4247-838B-1BAE502D72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59100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4BF9-1145-4B4B-9400-A085C0BC43CE}" type="datetimeFigureOut">
              <a:rPr lang="pt-BR" smtClean="0"/>
              <a:t>04/05/2017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E96E0-CAFD-4247-838B-1BAE502D72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27016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4BF9-1145-4B4B-9400-A085C0BC43CE}" type="datetimeFigureOut">
              <a:rPr lang="pt-BR" smtClean="0"/>
              <a:t>04/05/2017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E96E0-CAFD-4247-838B-1BAE502D72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5116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4BF9-1145-4B4B-9400-A085C0BC43CE}" type="datetimeFigureOut">
              <a:rPr lang="pt-BR" smtClean="0"/>
              <a:t>04/05/2017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E96E0-CAFD-4247-838B-1BAE502D72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10637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4BF9-1145-4B4B-9400-A085C0BC43CE}" type="datetimeFigureOut">
              <a:rPr lang="pt-BR" smtClean="0"/>
              <a:t>04/05/2017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E96E0-CAFD-4247-838B-1BAE502D72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2918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4BF9-1145-4B4B-9400-A085C0BC43CE}" type="datetimeFigureOut">
              <a:rPr lang="pt-BR" smtClean="0"/>
              <a:t>04/05/2017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CE96E0-CAFD-4247-838B-1BAE502D72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72683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B1313"/>
            </a:gs>
            <a:gs pos="58000">
              <a:srgbClr val="2D1D12"/>
            </a:gs>
            <a:gs pos="100000">
              <a:srgbClr val="E1AB69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84BF9-1145-4B4B-9400-A085C0BC43CE}" type="datetimeFigureOut">
              <a:rPr lang="pt-BR" smtClean="0"/>
              <a:t>04/05/2017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CE96E0-CAFD-4247-838B-1BAE502D725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34765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2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gif"/><Relationship Id="rId5" Type="http://schemas.openxmlformats.org/officeDocument/2006/relationships/hyperlink" Target="http://www.youtube.com/user/bvbiavasconcellos" TargetMode="External"/><Relationship Id="rId4" Type="http://schemas.openxmlformats.org/officeDocument/2006/relationships/hyperlink" Target="http://www.sergrasan.com/biajovaart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"/>
          <a:stretch/>
        </p:blipFill>
        <p:spPr>
          <a:xfrm>
            <a:off x="0" y="0"/>
            <a:ext cx="12191999" cy="6858000"/>
          </a:xfrm>
          <a:prstGeom prst="rect">
            <a:avLst/>
          </a:prstGeom>
          <a:ln>
            <a:solidFill>
              <a:srgbClr val="4B1313"/>
            </a:solidFill>
          </a:ln>
          <a:effectLst>
            <a:glow rad="63500">
              <a:schemeClr val="accent6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09386" y="3018771"/>
            <a:ext cx="8546926" cy="1365337"/>
          </a:xfrm>
        </p:spPr>
        <p:txBody>
          <a:bodyPr>
            <a:normAutofit fontScale="90000"/>
            <a:scene3d>
              <a:camera prst="perspectiveAbove"/>
              <a:lightRig rig="threePt" dir="t"/>
            </a:scene3d>
            <a:sp3d extrusionH="57150">
              <a:bevelT w="69850" h="38100" prst="cross"/>
            </a:sp3d>
          </a:bodyPr>
          <a:lstStyle/>
          <a:p>
            <a:r>
              <a:rPr lang="pt-BR" b="1" dirty="0" smtClean="0"/>
              <a:t/>
            </a:r>
            <a:br>
              <a:rPr lang="pt-BR" b="1" dirty="0" smtClean="0"/>
            </a:br>
            <a:r>
              <a:rPr lang="pt-BR" sz="4900" b="1" dirty="0" smtClean="0">
                <a:ln w="12700">
                  <a:solidFill>
                    <a:schemeClr val="tx1">
                      <a:lumMod val="85000"/>
                    </a:schemeClr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Georgia" panose="02040502050405020303" pitchFamily="18" charset="0"/>
              </a:rPr>
              <a:t>O pintor Eugenio Zampighi</a:t>
            </a:r>
            <a:endParaRPr lang="pt-BR" sz="4900" dirty="0">
              <a:ln w="12700">
                <a:solidFill>
                  <a:schemeClr val="tx1">
                    <a:lumMod val="85000"/>
                  </a:schemeClr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atin typeface="Georgia" panose="02040502050405020303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613954" y="6387737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33221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33221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8621486" y="6387737"/>
            <a:ext cx="22413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33221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Avanço Automático</a:t>
            </a:r>
            <a:endParaRPr lang="pt-BR" sz="1600" b="1" dirty="0">
              <a:ln>
                <a:solidFill>
                  <a:srgbClr val="33221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014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9000">
        <p:fade/>
        <p:sndAc>
          <p:stSnd loop="1">
            <p:snd r:embed="rId2" name="Amedeo Minghi - Notte Bella Magnifica.wav"/>
          </p:stSnd>
        </p:sndAc>
      </p:transition>
    </mc:Choice>
    <mc:Fallback xmlns="">
      <p:transition spd="slow" advTm="9000">
        <p:fade/>
        <p:sndAc>
          <p:stSnd loop="1">
            <p:snd r:embed="rId5" name="Amedeo Minghi - Notte Bella Magnific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21917" y="1703942"/>
            <a:ext cx="11148165" cy="4834645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2D1D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Eugenio Zampighi, nasceu em 1859 em Modena, </a:t>
            </a:r>
            <a:r>
              <a:rPr lang="pt-BR" sz="2800" b="1" dirty="0" smtClean="0">
                <a:ln w="12700">
                  <a:solidFill>
                    <a:srgbClr val="2D1D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Itália.</a:t>
            </a:r>
          </a:p>
          <a:p>
            <a:r>
              <a:rPr lang="pt-BR" sz="2800" b="1" dirty="0" smtClean="0">
                <a:ln w="12700">
                  <a:solidFill>
                    <a:srgbClr val="2D1D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Ainda </a:t>
            </a:r>
            <a:r>
              <a:rPr lang="pt-BR" sz="2800" b="1" dirty="0">
                <a:ln w="12700">
                  <a:solidFill>
                    <a:srgbClr val="2D1D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muito jovem ingressou na Academia de Artes </a:t>
            </a:r>
            <a:r>
              <a:rPr lang="pt-BR" sz="2800" b="1" dirty="0" smtClean="0">
                <a:ln w="12700">
                  <a:solidFill>
                    <a:srgbClr val="2D1D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</a:t>
            </a:r>
          </a:p>
          <a:p>
            <a:r>
              <a:rPr lang="pt-BR" sz="2800" b="1" dirty="0" smtClean="0">
                <a:ln w="12700">
                  <a:solidFill>
                    <a:srgbClr val="2D1D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Modena</a:t>
            </a:r>
            <a:r>
              <a:rPr lang="pt-BR" sz="2800" b="1" dirty="0">
                <a:ln w="12700">
                  <a:solidFill>
                    <a:srgbClr val="2D1D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, </a:t>
            </a:r>
            <a:r>
              <a:rPr lang="pt-BR" sz="2800" b="1" dirty="0" smtClean="0">
                <a:ln w="12700">
                  <a:solidFill>
                    <a:srgbClr val="2D1D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onde </a:t>
            </a:r>
            <a:r>
              <a:rPr lang="pt-BR" sz="2800" b="1" dirty="0">
                <a:ln w="12700">
                  <a:solidFill>
                    <a:srgbClr val="2D1D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estudou durante cinco anos, </a:t>
            </a:r>
            <a:endParaRPr lang="pt-BR" sz="2800" b="1" dirty="0" smtClean="0">
              <a:ln w="12700">
                <a:solidFill>
                  <a:srgbClr val="2D1D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2D1D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tendo </a:t>
            </a:r>
            <a:r>
              <a:rPr lang="pt-BR" sz="2800" b="1" dirty="0">
                <a:ln w="12700">
                  <a:solidFill>
                    <a:srgbClr val="2D1D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sua educação </a:t>
            </a:r>
            <a:r>
              <a:rPr lang="pt-BR" sz="2800" b="1" dirty="0" smtClean="0">
                <a:ln w="12700">
                  <a:solidFill>
                    <a:srgbClr val="2D1D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versado principalmente </a:t>
            </a:r>
          </a:p>
          <a:p>
            <a:r>
              <a:rPr lang="pt-BR" sz="2800" b="1" dirty="0" smtClean="0">
                <a:ln w="12700">
                  <a:solidFill>
                    <a:srgbClr val="2D1D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</a:t>
            </a:r>
            <a:r>
              <a:rPr lang="pt-BR" sz="2800" b="1" dirty="0">
                <a:ln w="12700">
                  <a:solidFill>
                    <a:srgbClr val="2D1D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Renascimento e os clássicos romanos. </a:t>
            </a:r>
          </a:p>
          <a:p>
            <a:r>
              <a:rPr lang="pt-BR" sz="2800" b="1" dirty="0">
                <a:ln w="12700">
                  <a:solidFill>
                    <a:srgbClr val="2D1D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Eugénio recriava imagens alegres e idílicas </a:t>
            </a:r>
            <a:endParaRPr lang="pt-BR" sz="2800" b="1" dirty="0" smtClean="0">
              <a:ln w="12700">
                <a:solidFill>
                  <a:srgbClr val="2D1D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 w="12700">
                  <a:solidFill>
                    <a:srgbClr val="2D1D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 </a:t>
            </a:r>
            <a:r>
              <a:rPr lang="pt-BR" sz="2800" b="1" dirty="0">
                <a:ln w="12700">
                  <a:solidFill>
                    <a:srgbClr val="2D1D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vida rural italiana. </a:t>
            </a:r>
            <a:r>
              <a:rPr lang="pt-BR" sz="2800" b="1" dirty="0" smtClean="0">
                <a:ln w="12700">
                  <a:solidFill>
                    <a:srgbClr val="2D1D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Pintou </a:t>
            </a:r>
            <a:r>
              <a:rPr lang="pt-BR" sz="2800" b="1" dirty="0">
                <a:ln w="12700">
                  <a:solidFill>
                    <a:srgbClr val="2D1D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cenas do interior das </a:t>
            </a:r>
            <a:r>
              <a:rPr lang="pt-BR" sz="2800" b="1" dirty="0" smtClean="0">
                <a:ln w="12700">
                  <a:solidFill>
                    <a:srgbClr val="2D1D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casas,</a:t>
            </a:r>
          </a:p>
          <a:p>
            <a:r>
              <a:rPr lang="pt-BR" sz="2800" b="1" dirty="0" smtClean="0">
                <a:ln w="12700">
                  <a:solidFill>
                    <a:srgbClr val="2D1D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atividades </a:t>
            </a:r>
            <a:r>
              <a:rPr lang="pt-BR" sz="2800" b="1" dirty="0">
                <a:ln w="12700">
                  <a:solidFill>
                    <a:srgbClr val="2D1D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lazer </a:t>
            </a:r>
            <a:r>
              <a:rPr lang="pt-BR" sz="2800" b="1" dirty="0" smtClean="0">
                <a:ln w="12700">
                  <a:solidFill>
                    <a:srgbClr val="2D1D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bem </a:t>
            </a:r>
            <a:r>
              <a:rPr lang="pt-BR" sz="2800" b="1" dirty="0">
                <a:ln w="12700">
                  <a:solidFill>
                    <a:srgbClr val="2D1D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como reuniões familiares.</a:t>
            </a:r>
          </a:p>
          <a:p>
            <a:r>
              <a:rPr lang="pt-BR" sz="2800" b="1" dirty="0" smtClean="0">
                <a:ln w="12700">
                  <a:solidFill>
                    <a:srgbClr val="2D1D1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Arte também é Cultura</a:t>
            </a:r>
            <a:endParaRPr lang="pt-BR" sz="2800" b="1" dirty="0">
              <a:ln w="12700">
                <a:solidFill>
                  <a:srgbClr val="2D1D1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33017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25000">
        <p15:prstTrans prst="pageCurlDouble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2" descr="https://3.bp.blogspot.com/-cLMMgB2KaQI/VTldGdwirHI/AAAAAAABF58/vaJAUX-XSGQ/s1600/eduardo-eugenio-zampighi-18591944-idyllic-family-scene-with-newbor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5035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1" descr="https://1.bp.blogspot.com/-oAui1elCq7o/VTldLMweuiI/AAAAAAABF64/kFhcsG6uqtQ/s1600/Eugenio-Zampighi3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4" t="4282" r="5763" b="7911"/>
          <a:stretch/>
        </p:blipFill>
        <p:spPr bwMode="auto">
          <a:xfrm>
            <a:off x="0" y="0"/>
            <a:ext cx="12191999" cy="6851274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5165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3" descr="https://4.bp.blogspot.com/-QkE_yO6pUOU/VTldGN-z2oI/AAAAAAABF5w/dvz084HgEcc/s1600/eduardo-eugenio-zampighi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8" cy="6894652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13772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4" descr="https://3.bp.blogspot.com/-jqILDrrlMRI/VTldGJI3LcI/AAAAAAABF54/kQcUBhir0G4/s1600/eduardo-eugenio-zampighi-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8" cy="6881859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88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m 5" descr="https://3.bp.blogspot.com/-RqMKJKoSv8g/VTldLPq7pYI/AAAAAAABF6U/m5ItJa5nGK4/s1600/Eugenio-Zampighi-xx-Playing-with-Bab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81653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49095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m 6" descr="https://4.bp.blogspot.com/-yycpmREbxcI/VTldKwiunkI/AAAAAAABF6M/BzhYJ2VZwLU/s1600/Eugenio-Zampighi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5159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50538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m 7" descr="https://3.bp.blogspot.com/-aDbUSKFYQao/VTldMWP4vzI/AAAAAAABF6o/Y9AsBCr9Ohs/s1600/eugenio-zampighi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8" cy="6875579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09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m 9" descr="https://2.bp.blogspot.com/-D6rU-olBUBw/VTldM3vAZEI/AAAAAAABF6k/ciFbqVrSUGY/s1600/eugenio-zampighi-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7" cy="6853237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22145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10" descr="https://4.bp.blogspot.com/-zeYTDPqeOPk/VTldNg8m95I/AAAAAAABF68/DriSNaTvOX8/s1600/eugenio-zampighi-ez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2"/>
            <a:ext cx="12187238" cy="6853237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2775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926778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53361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81884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554309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11" descr="https://4.bp.blogspot.com/-CZRlQTHmMmU/VTldX2ozxlI/AAAAAAABF7E/JGqQR3ANcmo/s1600/eugenio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71144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9174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12" descr="https://1.bp.blogspot.com/-NmZjNRBqI0w/VTldL4q8AsI/AAAAAAABF6w/PNsAj6EvV58/s1600/eugenio-zampighi-1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4763"/>
            <a:ext cx="12187237" cy="6871144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57989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250789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pageCurlDoubl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981020" y="2553789"/>
            <a:ext cx="9144000" cy="3128555"/>
          </a:xfrm>
        </p:spPr>
        <p:txBody>
          <a:bodyPr>
            <a:normAutofit/>
          </a:bodyPr>
          <a:lstStyle/>
          <a:p>
            <a:r>
              <a:rPr lang="pt-BR" b="1" dirty="0" smtClean="0">
                <a:ln>
                  <a:solidFill>
                    <a:srgbClr val="33221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Autor  e Imagens: Eugenio Zampighi</a:t>
            </a:r>
          </a:p>
          <a:p>
            <a:r>
              <a:rPr lang="pt-BR" b="1" dirty="0" smtClean="0">
                <a:ln>
                  <a:solidFill>
                    <a:srgbClr val="33221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Amedeo Minghi</a:t>
            </a:r>
          </a:p>
          <a:p>
            <a:r>
              <a:rPr lang="pt-BR" b="1" dirty="0" smtClean="0">
                <a:ln>
                  <a:solidFill>
                    <a:srgbClr val="33221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www.sergrasan.com/biajovaartes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www.youtube.com/user/bvbiavasconcellos</a:t>
            </a:r>
            <a:endParaRPr lang="pt-BR" b="1" dirty="0" smtClean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89" y="1378133"/>
            <a:ext cx="2148432" cy="920929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797524" y="1469265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85184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30000">
        <p15:prstTrans prst="pageCurlDouble"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105</TotalTime>
  <Words>95</Words>
  <Application>Microsoft Office PowerPoint</Application>
  <PresentationFormat>Widescreen</PresentationFormat>
  <Paragraphs>20</Paragraphs>
  <Slides>18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4" baseType="lpstr">
      <vt:lpstr>Algerian</vt:lpstr>
      <vt:lpstr>Arial</vt:lpstr>
      <vt:lpstr>Calibri</vt:lpstr>
      <vt:lpstr>Calibri Light</vt:lpstr>
      <vt:lpstr>Georgia</vt:lpstr>
      <vt:lpstr>Office Theme</vt:lpstr>
      <vt:lpstr> O pintor Eugenio Zampighi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 pintor Eugenio Zampighi</dc:title>
  <dc:creator>Cliente</dc:creator>
  <cp:keywords>BIAJOVA SLIDES:03/05/2017</cp:keywords>
  <cp:lastModifiedBy>Cliente</cp:lastModifiedBy>
  <cp:revision>53</cp:revision>
  <dcterms:created xsi:type="dcterms:W3CDTF">2017-05-03T23:12:35Z</dcterms:created>
  <dcterms:modified xsi:type="dcterms:W3CDTF">2017-05-05T00:27:33Z</dcterms:modified>
</cp:coreProperties>
</file>