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4" r:id="rId18"/>
    <p:sldId id="272" r:id="rId1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e6F4/GUTXoFlxT27+rTQA==" hashData="Iv9K/EkMfpR22GGrJHcm3Po3XyJLX1JyEOdN3k/7eJrLrBnlO5VnnXr9eqZ4XTo7PqNJbqDUo8ifzP7r9cs2W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E0A17"/>
    <a:srgbClr val="335C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54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6D55-1ABE-44FE-B072-C0B3EC70AAA2}" type="datetimeFigureOut">
              <a:rPr lang="pt-BR" smtClean="0"/>
              <a:t>12/08/2015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BCCD3-FBFB-42D7-BCC6-E4BA75F154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2081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6D55-1ABE-44FE-B072-C0B3EC70AAA2}" type="datetimeFigureOut">
              <a:rPr lang="pt-BR" smtClean="0"/>
              <a:t>12/08/2015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BCCD3-FBFB-42D7-BCC6-E4BA75F154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855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6D55-1ABE-44FE-B072-C0B3EC70AAA2}" type="datetimeFigureOut">
              <a:rPr lang="pt-BR" smtClean="0"/>
              <a:t>12/08/2015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BCCD3-FBFB-42D7-BCC6-E4BA75F154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2661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6D55-1ABE-44FE-B072-C0B3EC70AAA2}" type="datetimeFigureOut">
              <a:rPr lang="pt-BR" smtClean="0"/>
              <a:t>12/08/2015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BCCD3-FBFB-42D7-BCC6-E4BA75F154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523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6D55-1ABE-44FE-B072-C0B3EC70AAA2}" type="datetimeFigureOut">
              <a:rPr lang="pt-BR" smtClean="0"/>
              <a:t>12/08/2015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BCCD3-FBFB-42D7-BCC6-E4BA75F154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6022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6D55-1ABE-44FE-B072-C0B3EC70AAA2}" type="datetimeFigureOut">
              <a:rPr lang="pt-BR" smtClean="0"/>
              <a:t>12/08/2015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BCCD3-FBFB-42D7-BCC6-E4BA75F154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9049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6D55-1ABE-44FE-B072-C0B3EC70AAA2}" type="datetimeFigureOut">
              <a:rPr lang="pt-BR" smtClean="0"/>
              <a:t>12/08/2015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BCCD3-FBFB-42D7-BCC6-E4BA75F154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2541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6D55-1ABE-44FE-B072-C0B3EC70AAA2}" type="datetimeFigureOut">
              <a:rPr lang="pt-BR" smtClean="0"/>
              <a:t>12/08/2015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BCCD3-FBFB-42D7-BCC6-E4BA75F154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855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6D55-1ABE-44FE-B072-C0B3EC70AAA2}" type="datetimeFigureOut">
              <a:rPr lang="pt-BR" smtClean="0"/>
              <a:t>12/08/2015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BCCD3-FBFB-42D7-BCC6-E4BA75F154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3854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6D55-1ABE-44FE-B072-C0B3EC70AAA2}" type="datetimeFigureOut">
              <a:rPr lang="pt-BR" smtClean="0"/>
              <a:t>12/08/2015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BCCD3-FBFB-42D7-BCC6-E4BA75F154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4643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6D55-1ABE-44FE-B072-C0B3EC70AAA2}" type="datetimeFigureOut">
              <a:rPr lang="pt-BR" smtClean="0"/>
              <a:t>12/08/2015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ABCCD3-FBFB-42D7-BCC6-E4BA75F154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037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F66D55-1ABE-44FE-B072-C0B3EC70AAA2}" type="datetimeFigureOut">
              <a:rPr lang="pt-BR" smtClean="0"/>
              <a:t>12/08/2015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ABCCD3-FBFB-42D7-BCC6-E4BA75F1543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49981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20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gif"/><Relationship Id="rId5" Type="http://schemas.openxmlformats.org/officeDocument/2006/relationships/hyperlink" Target="http://www.youtube.com/user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918" y="0"/>
            <a:ext cx="8615082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-107577" y="443753"/>
            <a:ext cx="7799295" cy="1775012"/>
          </a:xfrm>
        </p:spPr>
        <p:txBody>
          <a:bodyPr>
            <a:normAutofit/>
            <a:scene3d>
              <a:camera prst="isometricOffAxis1Righ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sz="5400" b="1" dirty="0" smtClean="0">
                <a:ln>
                  <a:solidFill>
                    <a:srgbClr val="335C18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Matura MT Script Capitals" panose="03020802060602070202" pitchFamily="66" charset="0"/>
              </a:rPr>
              <a:t>Arte de Paisagens </a:t>
            </a:r>
            <a:br>
              <a:rPr lang="pt-BR" sz="5400" b="1" dirty="0" smtClean="0">
                <a:ln>
                  <a:solidFill>
                    <a:srgbClr val="335C18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Matura MT Script Capitals" panose="03020802060602070202" pitchFamily="66" charset="0"/>
              </a:rPr>
            </a:br>
            <a:r>
              <a:rPr lang="pt-BR" sz="5400" b="1" dirty="0" smtClean="0">
                <a:ln>
                  <a:solidFill>
                    <a:srgbClr val="335C18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Matura MT Script Capitals" panose="03020802060602070202" pitchFamily="66" charset="0"/>
              </a:rPr>
              <a:t>No Corpo</a:t>
            </a:r>
            <a:endParaRPr lang="pt-BR" sz="5400" b="1" dirty="0">
              <a:ln>
                <a:solidFill>
                  <a:srgbClr val="335C18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Matura MT Script Capitals" panose="03020802060602070202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035423" y="6400800"/>
            <a:ext cx="19498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335C1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endParaRPr lang="pt-BR" sz="1600" b="1" dirty="0">
              <a:ln>
                <a:solidFill>
                  <a:srgbClr val="335C1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9668435" y="6400800"/>
            <a:ext cx="22413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335C1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Avanço Automático</a:t>
            </a:r>
            <a:endParaRPr lang="pt-BR" sz="1600" b="1" dirty="0">
              <a:ln>
                <a:solidFill>
                  <a:srgbClr val="335C1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1679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841">
        <p:split orient="vert"/>
        <p:sndAc>
          <p:stSnd loop="1">
            <p:snd r:embed="rId2" name="Era - Morning.wav"/>
          </p:stSnd>
        </p:sndAc>
      </p:transition>
    </mc:Choice>
    <mc:Fallback xmlns="">
      <p:transition spd="slow" advTm="10841">
        <p:split orient="vert"/>
        <p:sndAc>
          <p:stSnd loop="1">
            <p:snd r:embed="rId4" name="Era - Morni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23368">
              <a:schemeClr val="tx2">
                <a:lumMod val="10000"/>
              </a:schemeClr>
            </a:gs>
            <a:gs pos="74026">
              <a:srgbClr val="002060"/>
            </a:gs>
            <a:gs pos="46000">
              <a:schemeClr val="accent3">
                <a:lumMod val="75000"/>
              </a:schemeClr>
            </a:gs>
            <a:gs pos="100000">
              <a:schemeClr val="accent5">
                <a:lumMod val="75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873" y="237197"/>
            <a:ext cx="4659127" cy="427616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" y="413111"/>
            <a:ext cx="9144000" cy="6031777"/>
          </a:xfrm>
        </p:spPr>
        <p:txBody>
          <a:bodyPr>
            <a:normAutofit/>
          </a:bodyPr>
          <a:lstStyle/>
          <a:p>
            <a:r>
              <a:rPr lang="pt-BR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artista John Poppleton sempre se sentiu </a:t>
            </a:r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fascinado</a:t>
            </a:r>
          </a:p>
          <a:p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pela luz negra, a beleza do corpo humano, </a:t>
            </a:r>
            <a:endParaRPr lang="pt-BR" b="1" dirty="0" smtClean="0">
              <a:ln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deslumbrante mundo que nos rodeia. </a:t>
            </a:r>
            <a:endParaRPr lang="pt-BR" b="1" dirty="0" smtClean="0">
              <a:ln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Depois </a:t>
            </a:r>
            <a:r>
              <a:rPr lang="pt-BR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passar vários anos trabalhando </a:t>
            </a:r>
            <a:endParaRPr lang="pt-BR" b="1" dirty="0" smtClean="0">
              <a:ln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como </a:t>
            </a:r>
            <a:r>
              <a:rPr lang="pt-BR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fotógrafo, John decidiu usar esses </a:t>
            </a:r>
            <a:endParaRPr lang="pt-BR" b="1" dirty="0" smtClean="0">
              <a:ln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três elementos como </a:t>
            </a:r>
            <a:r>
              <a:rPr lang="pt-BR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inspiração para dar </a:t>
            </a:r>
            <a:endParaRPr lang="pt-BR" b="1" dirty="0" smtClean="0">
              <a:ln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</a:t>
            </a:r>
            <a:r>
              <a:rPr lang="pt-BR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novo rumo à sua carreira</a:t>
            </a:r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</a:t>
            </a:r>
          </a:p>
          <a:p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Este foi o início de uma nova era e um projeto </a:t>
            </a:r>
            <a:endParaRPr lang="pt-BR" b="1" dirty="0" smtClean="0">
              <a:ln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arte chamado </a:t>
            </a:r>
            <a:r>
              <a:rPr lang="pt-BR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"Bodyscapes" (paisagens do corpo</a:t>
            </a:r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),</a:t>
            </a:r>
          </a:p>
          <a:p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através do qual </a:t>
            </a:r>
            <a:r>
              <a:rPr lang="pt-BR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artista capta paisagens diversas </a:t>
            </a:r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</a:t>
            </a:r>
          </a:p>
          <a:p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corpo humano, usando </a:t>
            </a:r>
            <a:r>
              <a:rPr lang="pt-BR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pintura sensível aos raios </a:t>
            </a:r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UV</a:t>
            </a:r>
          </a:p>
          <a:p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</a:t>
            </a:r>
            <a:r>
              <a:rPr lang="pt-BR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expô-las à </a:t>
            </a:r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luz negra </a:t>
            </a:r>
            <a:r>
              <a:rPr lang="pt-BR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alcançar o efeito </a:t>
            </a:r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maravilhoso.</a:t>
            </a:r>
          </a:p>
          <a:p>
            <a:r>
              <a:rPr lang="pt-BR" b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i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</a:t>
            </a:r>
            <a:r>
              <a:rPr lang="pt-BR" sz="2800" b="1" i="1" dirty="0" smtClean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ocê </a:t>
            </a:r>
            <a:r>
              <a:rPr lang="pt-BR" sz="2800" b="1" i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está prestes a ver ...</a:t>
            </a:r>
          </a:p>
          <a:p>
            <a:endParaRPr lang="pt-BR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" name="Quadro 4"/>
          <p:cNvSpPr/>
          <p:nvPr/>
        </p:nvSpPr>
        <p:spPr>
          <a:xfrm>
            <a:off x="1" y="0"/>
            <a:ext cx="12192000" cy="6858000"/>
          </a:xfrm>
          <a:prstGeom prst="frame">
            <a:avLst>
              <a:gd name="adj1" fmla="val 1324"/>
            </a:avLst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5293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316">
        <p:wipe/>
      </p:transition>
    </mc:Choice>
    <mc:Fallback xmlns="">
      <p:transition spd="slow" advTm="40316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000"/>
                            </p:stCondLst>
                            <p:childTnLst>
                              <p:par>
                                <p:cTn id="4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0"/>
                            </p:stCondLst>
                            <p:childTnLst>
                              <p:par>
                                <p:cTn id="5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2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202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049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702" y="0"/>
            <a:ext cx="97585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112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3652" y="0"/>
            <a:ext cx="76000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431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448" y="0"/>
            <a:ext cx="55551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317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548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8341" y="0"/>
            <a:ext cx="71353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024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0"/>
            <a:ext cx="73152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364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643" y="0"/>
            <a:ext cx="95787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23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8755" y="47625"/>
            <a:ext cx="8394491" cy="676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810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0371" y="0"/>
            <a:ext cx="71312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628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8341" y="0"/>
            <a:ext cx="71353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636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3">
        <p:randomBar dir="vert"/>
      </p:transition>
    </mc:Choice>
    <mc:Fallback xmlns="">
      <p:transition spd="slow" advTm="4003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489" y="0"/>
            <a:ext cx="75850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429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302" y="0"/>
            <a:ext cx="70153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349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522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randomBar dir="vert"/>
      </p:transition>
    </mc:Choice>
    <mc:Fallback xmlns="">
      <p:transition spd="slow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32329" y="710919"/>
            <a:ext cx="8722659" cy="3363539"/>
          </a:xfrm>
        </p:spPr>
        <p:txBody>
          <a:bodyPr>
            <a:normAutofit/>
          </a:bodyPr>
          <a:lstStyle/>
          <a:p>
            <a:pPr algn="l"/>
            <a:r>
              <a:rPr lang="pt-BR" b="1" dirty="0" smtClean="0">
                <a:ln>
                  <a:solidFill>
                    <a:srgbClr val="5E0A17"/>
                  </a:solidFill>
                </a:ln>
                <a:latin typeface="Georgia" panose="02040502050405020303" pitchFamily="18" charset="0"/>
              </a:rPr>
              <a:t>Texto/ Fonte: </a:t>
            </a:r>
            <a:r>
              <a:rPr lang="pt-BR" b="1" dirty="0">
                <a:ln>
                  <a:solidFill>
                    <a:srgbClr val="5E0A17"/>
                  </a:solidFill>
                </a:ln>
                <a:latin typeface="Georgia" panose="02040502050405020303" pitchFamily="18" charset="0"/>
              </a:rPr>
              <a:t>Boredpanda</a:t>
            </a:r>
          </a:p>
          <a:p>
            <a:pPr algn="l"/>
            <a:r>
              <a:rPr lang="pt-BR" b="1" dirty="0">
                <a:ln>
                  <a:solidFill>
                    <a:srgbClr val="5E0A1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Imagens: </a:t>
            </a:r>
            <a:r>
              <a:rPr lang="pt-BR" b="1" dirty="0" smtClean="0">
                <a:ln>
                  <a:solidFill>
                    <a:srgbClr val="5E0A1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John Poppleton</a:t>
            </a:r>
          </a:p>
          <a:p>
            <a:pPr algn="l"/>
            <a:r>
              <a:rPr lang="pt-BR" b="1" dirty="0" smtClean="0">
                <a:ln>
                  <a:solidFill>
                    <a:srgbClr val="5E0A1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Era</a:t>
            </a:r>
          </a:p>
          <a:p>
            <a:pPr algn="l"/>
            <a:r>
              <a:rPr lang="pt-BR" b="1" dirty="0" smtClean="0">
                <a:ln>
                  <a:solidFill>
                    <a:srgbClr val="5E0A1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www.youtube.com/user/bvbiavasconcellos/videos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8505" y="909917"/>
            <a:ext cx="2178423" cy="945777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9289401" y="1013473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0980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0">
        <p:randomBar dir="vert"/>
      </p:transition>
    </mc:Choice>
    <mc:Fallback>
      <p:transition spd="slow" advTm="20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</TotalTime>
  <Words>145</Words>
  <Application>Microsoft Office PowerPoint</Application>
  <PresentationFormat>Widescreen</PresentationFormat>
  <Paragraphs>26</Paragraphs>
  <Slides>18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6" baseType="lpstr">
      <vt:lpstr>Algerian</vt:lpstr>
      <vt:lpstr>Arial</vt:lpstr>
      <vt:lpstr>Arial Rounded MT Bold</vt:lpstr>
      <vt:lpstr>Calibri</vt:lpstr>
      <vt:lpstr>Calibri Light</vt:lpstr>
      <vt:lpstr>Georgia</vt:lpstr>
      <vt:lpstr>Matura MT Script Capitals</vt:lpstr>
      <vt:lpstr>Office Theme</vt:lpstr>
      <vt:lpstr>Arte de Paisagens  No Corpo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Nubia</dc:creator>
  <cp:keywords>BIAJOVA SLIDES: 31/07/2015</cp:keywords>
  <cp:lastModifiedBy>Nubia</cp:lastModifiedBy>
  <cp:revision>101</cp:revision>
  <dcterms:created xsi:type="dcterms:W3CDTF">2015-07-31T23:58:31Z</dcterms:created>
  <dcterms:modified xsi:type="dcterms:W3CDTF">2015-08-13T00:38:46Z</dcterms:modified>
</cp:coreProperties>
</file>