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7" r:id="rId3"/>
    <p:sldId id="27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4" r:id="rId21"/>
    <p:sldId id="275" r:id="rId22"/>
    <p:sldId id="273" r:id="rId2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OpoEbBcOzrNmDWalFc76w==" hashData="8vKq5nR4C5vGEPMh5oXygIqdCk0W5mrAKrF8nCSxjjcgeDPKVyPodaU+RpQ/iRetXfRywojp1P/4OPtw0dYpX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5101"/>
    <a:srgbClr val="86725A"/>
    <a:srgbClr val="FFE893"/>
    <a:srgbClr val="E0C5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97338-F3D5-4F31-9F03-39B80B904BC1}" type="datetimeFigureOut">
              <a:rPr lang="pt-BR" smtClean="0"/>
              <a:t>14/10/2015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C28B-364B-4CF3-948B-33697B8F29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3764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97338-F3D5-4F31-9F03-39B80B904BC1}" type="datetimeFigureOut">
              <a:rPr lang="pt-BR" smtClean="0"/>
              <a:t>14/10/2015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C28B-364B-4CF3-948B-33697B8F29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326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97338-F3D5-4F31-9F03-39B80B904BC1}" type="datetimeFigureOut">
              <a:rPr lang="pt-BR" smtClean="0"/>
              <a:t>14/10/2015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C28B-364B-4CF3-948B-33697B8F29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116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97338-F3D5-4F31-9F03-39B80B904BC1}" type="datetimeFigureOut">
              <a:rPr lang="pt-BR" smtClean="0"/>
              <a:t>14/10/2015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C28B-364B-4CF3-948B-33697B8F29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539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97338-F3D5-4F31-9F03-39B80B904BC1}" type="datetimeFigureOut">
              <a:rPr lang="pt-BR" smtClean="0"/>
              <a:t>14/10/2015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C28B-364B-4CF3-948B-33697B8F29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7200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97338-F3D5-4F31-9F03-39B80B904BC1}" type="datetimeFigureOut">
              <a:rPr lang="pt-BR" smtClean="0"/>
              <a:t>14/10/2015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C28B-364B-4CF3-948B-33697B8F29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487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97338-F3D5-4F31-9F03-39B80B904BC1}" type="datetimeFigureOut">
              <a:rPr lang="pt-BR" smtClean="0"/>
              <a:t>14/10/2015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C28B-364B-4CF3-948B-33697B8F29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015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97338-F3D5-4F31-9F03-39B80B904BC1}" type="datetimeFigureOut">
              <a:rPr lang="pt-BR" smtClean="0"/>
              <a:t>14/10/2015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C28B-364B-4CF3-948B-33697B8F29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312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97338-F3D5-4F31-9F03-39B80B904BC1}" type="datetimeFigureOut">
              <a:rPr lang="pt-BR" smtClean="0"/>
              <a:t>14/10/2015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C28B-364B-4CF3-948B-33697B8F29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956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97338-F3D5-4F31-9F03-39B80B904BC1}" type="datetimeFigureOut">
              <a:rPr lang="pt-BR" smtClean="0"/>
              <a:t>14/10/2015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C28B-364B-4CF3-948B-33697B8F29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1564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97338-F3D5-4F31-9F03-39B80B904BC1}" type="datetimeFigureOut">
              <a:rPr lang="pt-BR" smtClean="0"/>
              <a:t>14/10/2015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BC28B-364B-4CF3-948B-33697B8F29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337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97338-F3D5-4F31-9F03-39B80B904BC1}" type="datetimeFigureOut">
              <a:rPr lang="pt-BR" smtClean="0"/>
              <a:t>14/10/2015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BC28B-364B-4CF3-948B-33697B8F29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70742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4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82463" y="905435"/>
            <a:ext cx="8924365" cy="1197067"/>
          </a:xfrm>
        </p:spPr>
        <p:txBody>
          <a:bodyPr>
            <a:prstTxWarp prst="textArchUp">
              <a:avLst/>
            </a:prstTxWarp>
            <a:scene3d>
              <a:camera prst="perspective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b="1" dirty="0" smtClean="0">
                <a:ln>
                  <a:solidFill>
                    <a:srgbClr val="865101"/>
                  </a:solidFill>
                </a:ln>
                <a:solidFill>
                  <a:srgbClr val="FFE8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Eras Demi ITC" panose="020B0805030504020804" pitchFamily="34" charset="0"/>
              </a:rPr>
              <a:t>Os mais belos Leques </a:t>
            </a:r>
            <a:endParaRPr lang="pt-BR" b="1" dirty="0">
              <a:ln>
                <a:solidFill>
                  <a:srgbClr val="865101"/>
                </a:solidFill>
              </a:ln>
              <a:solidFill>
                <a:srgbClr val="FFE8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Eras Demi ITC" panose="020B08050305040208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856509" y="6317673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E0C56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E0C56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8894618" y="6359236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E0C56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rgbClr val="E0C56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613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148">
        <p:randomBar dir="vert"/>
        <p:sndAc>
          <p:stSnd loop="1">
            <p:snd r:embed="rId2" name="LAMENTO_CIGANO.wav"/>
          </p:stSnd>
        </p:sndAc>
      </p:transition>
    </mc:Choice>
    <mc:Fallback xmlns="">
      <p:transition spd="slow" advTm="9148">
        <p:randomBar dir="vert"/>
        <p:sndAc>
          <p:stSnd loop="1">
            <p:snd r:embed="rId4" name="LAMENTO_CIG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91400" y="525921"/>
            <a:ext cx="9919447" cy="3968657"/>
          </a:xfrm>
        </p:spPr>
        <p:txBody>
          <a:bodyPr>
            <a:normAutofit/>
          </a:bodyPr>
          <a:lstStyle/>
          <a:p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Vários são os autores que situam o surgimento do </a:t>
            </a:r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leque</a:t>
            </a: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quase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ao mesmo tempo do surgimento do homem, </a:t>
            </a:r>
            <a:endParaRPr lang="pt-BR" b="1" dirty="0" smtClean="0">
              <a:ln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muitos sãos os mitos e lendas que tratam de sua </a:t>
            </a:r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origem,</a:t>
            </a: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assim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como diferentes povos se dizem responsáveis </a:t>
            </a:r>
            <a:endParaRPr lang="pt-BR" b="1" dirty="0" smtClean="0">
              <a:ln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pela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criação desse </a:t>
            </a:r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acessório. Dizem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Cupido, </a:t>
            </a:r>
            <a:endParaRPr lang="pt-BR" b="1" dirty="0" smtClean="0">
              <a:ln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deus do amor, inebriado pela beleza de sua amada </a:t>
            </a:r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Psique</a:t>
            </a: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furtou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asa de Zéfiro, o deus do vento para </a:t>
            </a:r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refrescar</a:t>
            </a: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sua amada enquanto dormia. </a:t>
            </a:r>
          </a:p>
          <a:p>
            <a:endParaRPr lang="pt-BR" b="1" dirty="0">
              <a:ln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0169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5313">
        <p:wedge/>
      </p:transition>
    </mc:Choice>
    <mc:Fallback xmlns="">
      <p:transition spd="slow" advTm="25313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85364" y="1116106"/>
            <a:ext cx="9892553" cy="4249270"/>
          </a:xfrm>
        </p:spPr>
        <p:txBody>
          <a:bodyPr>
            <a:normAutofit/>
          </a:bodyPr>
          <a:lstStyle/>
          <a:p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ventarolas foram as primeiras a chegarem na </a:t>
            </a:r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Europa</a:t>
            </a: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durante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séculos XII e XIII provenientes do </a:t>
            </a:r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Oriente</a:t>
            </a: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através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das Cruzadas. Porém foi apenas no século </a:t>
            </a:r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XVI,</a:t>
            </a: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portugueses trouxeram os </a:t>
            </a:r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primeiros</a:t>
            </a: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exemplares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de eixo, das suas colônias da Ásia que se </a:t>
            </a:r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iniciou,</a:t>
            </a: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fato, a moda de seu uso na Europa. </a:t>
            </a:r>
            <a:endParaRPr lang="pt-BR" b="1" dirty="0" smtClean="0">
              <a:ln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Sendo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assim nos séculos XVII, XVIII e XIX </a:t>
            </a:r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tornaram-se</a:t>
            </a: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complemento indispensável à vaidade feminina, </a:t>
            </a:r>
            <a:endParaRPr lang="pt-BR" b="1" dirty="0" smtClean="0">
              <a:ln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invadindo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salões e despertando paixões.</a:t>
            </a:r>
          </a:p>
          <a:p>
            <a:endParaRPr lang="pt-BR" b="1" dirty="0">
              <a:ln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114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8104">
        <p:wedge/>
      </p:transition>
    </mc:Choice>
    <mc:Fallback xmlns="">
      <p:transition spd="slow" advTm="28104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67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104">
        <p:wedge/>
      </p:transition>
    </mc:Choice>
    <mc:Fallback xmlns="">
      <p:transition spd="slow" advTm="5104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443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10">
        <p:wedge/>
      </p:transition>
    </mc:Choice>
    <mc:Fallback xmlns="">
      <p:transition spd="slow" advTm="91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710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32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24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34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925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69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20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61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185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577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938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9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923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"/>
            <a:ext cx="12192000" cy="68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24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583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01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wedge/>
      </p:transition>
    </mc:Choice>
    <mc:Fallback xmlns="">
      <p:transition spd="slow" advTm="4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62000" y="581747"/>
            <a:ext cx="9144000" cy="3449926"/>
          </a:xfrm>
        </p:spPr>
        <p:txBody>
          <a:bodyPr>
            <a:noAutofit/>
          </a:bodyPr>
          <a:lstStyle/>
          <a:p>
            <a:pPr algn="l"/>
            <a:r>
              <a:rPr lang="pt-BR" b="1" dirty="0" smtClean="0">
                <a:ln>
                  <a:solidFill>
                    <a:srgbClr val="865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Fonte: Internet</a:t>
            </a:r>
          </a:p>
          <a:p>
            <a:pPr algn="l"/>
            <a:r>
              <a:rPr lang="pt-BR" b="1" dirty="0" smtClean="0">
                <a:ln>
                  <a:solidFill>
                    <a:srgbClr val="865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Imagens: Internet</a:t>
            </a:r>
          </a:p>
          <a:p>
            <a:pPr algn="l"/>
            <a:r>
              <a:rPr lang="pt-BR" b="1" dirty="0" smtClean="0">
                <a:ln>
                  <a:solidFill>
                    <a:srgbClr val="865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Lamento Cigano</a:t>
            </a:r>
          </a:p>
          <a:p>
            <a:pPr algn="l"/>
            <a:r>
              <a:rPr lang="pt-BR" b="1" dirty="0" smtClean="0">
                <a:ln>
                  <a:solidFill>
                    <a:srgbClr val="8651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4718" y="735105"/>
            <a:ext cx="2057119" cy="1053353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9107958" y="892449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060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128</TotalTime>
  <Words>193</Words>
  <Application>Microsoft Office PowerPoint</Application>
  <PresentationFormat>Widescreen</PresentationFormat>
  <Paragraphs>30</Paragraphs>
  <Slides>22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9" baseType="lpstr">
      <vt:lpstr>Algerian</vt:lpstr>
      <vt:lpstr>Arial</vt:lpstr>
      <vt:lpstr>Calibri</vt:lpstr>
      <vt:lpstr>Calibri Light</vt:lpstr>
      <vt:lpstr>Eras Demi ITC</vt:lpstr>
      <vt:lpstr>Georgia</vt:lpstr>
      <vt:lpstr>Office Theme</vt:lpstr>
      <vt:lpstr>Os mais belos Leques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SLIDES: 16/08/2015</cp:keywords>
  <cp:lastModifiedBy>Nubia</cp:lastModifiedBy>
  <cp:revision>75</cp:revision>
  <dcterms:created xsi:type="dcterms:W3CDTF">2015-08-16T18:56:58Z</dcterms:created>
  <dcterms:modified xsi:type="dcterms:W3CDTF">2015-10-14T16:57:42Z</dcterms:modified>
</cp:coreProperties>
</file>