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4" r:id="rId4"/>
    <p:sldId id="269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75" r:id="rId14"/>
    <p:sldId id="276" r:id="rId15"/>
    <p:sldId id="278" r:id="rId16"/>
    <p:sldId id="279" r:id="rId17"/>
    <p:sldId id="280" r:id="rId18"/>
    <p:sldId id="281" r:id="rId19"/>
    <p:sldId id="283" r:id="rId20"/>
    <p:sldId id="282" r:id="rId21"/>
    <p:sldId id="285" r:id="rId22"/>
    <p:sldId id="273" r:id="rId2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iLD5W2Ui6MiPTaUr75BRg==" hashData="lRj8L9ROuuumnSR6z7eMI1BI/elkqH9gO4MzVsIpC+vWHXTtbtslC5nlQD9AxgV2cNkprKDZPBZYK2QeG9c6l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645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27/05/2016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1096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27/05/2016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9005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27/05/2016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3256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27/05/2016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71482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27/05/2016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7763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27/05/2016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4706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27/05/2016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8857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27/05/2016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6438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27/05/2016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5684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27/05/2016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0685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27/05/2016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0838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12C05-A50A-4C39-AB1E-1291A8E8A643}" type="datetimeFigureOut">
              <a:rPr lang="pt-BR" smtClean="0"/>
              <a:t>27/05/2016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16913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4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4" descr="https://4.bp.blogspot.com/-I-SbG78_qOE/UisL9HWIDRI/AAAAAAAAnJI/KBzGA1M3Oy8/s640/g368_1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47918" y="954741"/>
            <a:ext cx="11712387" cy="2084294"/>
          </a:xfrm>
        </p:spPr>
        <p:txBody>
          <a:bodyPr>
            <a:noAutofit/>
            <a:scene3d>
              <a:camera prst="perspective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sz="5400" b="1" dirty="0" smtClean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arte do pintor Vladimir Gusev</a:t>
            </a:r>
            <a:r>
              <a:rPr lang="pt-BR" sz="5400" b="1" u="sng" dirty="0" smtClean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5400" b="1" u="sng" dirty="0" smtClean="0">
                <a:ln w="12700">
                  <a:solidFill>
                    <a:schemeClr val="accent2">
                      <a:lumMod val="50000"/>
                    </a:schemeClr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5400" b="1" dirty="0">
              <a:ln w="12700">
                <a:solidFill>
                  <a:schemeClr val="accent2">
                    <a:lumMod val="50000"/>
                  </a:schemeClr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371600" y="6400800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0D645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0D645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9399495" y="6370022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0D645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rgbClr val="0D645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12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1000">
        <p:circle/>
        <p:sndAc>
          <p:stSnd loop="1">
            <p:snd r:embed="rId2" name="Chris Spheeris - Toward the Light.wav"/>
          </p:stSnd>
        </p:sndAc>
      </p:transition>
    </mc:Choice>
    <mc:Fallback xmlns="">
      <p:transition spd="slow" advTm="11000">
        <p:circle/>
        <p:sndAc>
          <p:stSnd loop="1">
            <p:snd r:embed="rId4" name="Chris Spheeris - Toward the Ligh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11" descr="https://3.bp.blogspot.com/-YfQ3G1Xk7XU/UisMAy2BEjI/AAAAAAAAnKs/8fZURJHD6kg/s640/g552_1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12187237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199" y="1302590"/>
            <a:ext cx="11349318" cy="4466197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pintor Russo Vladimir Gusev nasceu em 1957</a:t>
            </a:r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Licenciou-se no Instituto Artístico de Moscovo - Surikov. </a:t>
            </a:r>
            <a:endParaRPr lang="pt-BR" sz="2800" b="1" dirty="0" smtClean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</a:t>
            </a:r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membro da União de Artistas Russos. </a:t>
            </a:r>
            <a:endParaRPr lang="pt-BR" sz="2800" b="1" dirty="0" smtClean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 participado constantemente </a:t>
            </a:r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exposições de arte </a:t>
            </a:r>
            <a:endParaRPr lang="pt-BR" sz="2800" b="1" dirty="0" smtClean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leilões na França, </a:t>
            </a:r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bem </a:t>
            </a:r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como em exposições de grupos </a:t>
            </a:r>
            <a:endParaRPr lang="pt-BR" sz="2800" b="1" dirty="0" smtClean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</a:t>
            </a:r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Galeria Duran </a:t>
            </a:r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</a:t>
            </a:r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Madrid ( Espanha).</a:t>
            </a:r>
          </a:p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seus trabalhos encontram-se em várias coleções nos EUA, </a:t>
            </a:r>
            <a:endParaRPr lang="pt-BR" sz="2800" b="1" dirty="0" smtClean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França</a:t>
            </a:r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Finlândia, Itália, Alemanha, Bélgica e Turquia.</a:t>
            </a:r>
          </a:p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  <a:p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568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24000">
        <p15:prstTrans prst="pageCurlDouble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027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1" descr="https://1.bp.blogspot.com/-UFf1pbucfwo/UisNs4iMEuI/AAAAAAAAnLM/tUAwP-9YuSY/s640/Picture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" t="4051" r="4819" b="5298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0636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2" descr="https://2.bp.blogspot.com/-X0n9nGtoq4U/UisL8GrxIZI/AAAAAAAAnIw/8I9TdTgD-zQ/s640/g300_1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8" cy="687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12832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3" descr="https://1.bp.blogspot.com/-XCa7K6p3uzM/UisL963ySII/AAAAAAAAnJQ/tESAArI9wnU/s640/g388_110VLADIMIR+GUSEV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79146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5" descr="https://2.bp.blogspot.com/-dFpgtscCcFg/UisL87nDWsI/AAAAAAAAnJA/jgH8PI7WiK0/s640/g361_1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12187238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5604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6" descr="https://2.bp.blogspot.com/-3ql5wUBphKI/UisL8QljWQI/AAAAAAAAnI4/zcofTpGESYc/s640/g350_1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6684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7" descr="https://4.bp.blogspot.com/-UMpBox1SLKQ/UisL-EEtnHI/AAAAAAAAnKQ/U_ytp-wNNH8/s640/g435_1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0818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8" descr="https://1.bp.blogspot.com/-IkqtZwnqDYo/UisL-iiv2QI/AAAAAAAAnJg/UGoedW9bvHE/s640/g467_1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4009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9" descr="https://2.bp.blogspot.com/-iu86NUrDNNI/UisL_szywZI/AAAAAAAAnJ4/MPwtDaYf7j8/s640/g469_1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8" cy="6878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4047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0" descr="https://3.bp.blogspot.com/-FeLq5DBb01E/UisL__I5nYI/AAAAAAAAnJ0/-X0kYSusCh0/s640/g532_1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6034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2" descr="https://4.bp.blogspot.com/-Qax6iP4yaSM/UisMCIq9CxI/AAAAAAAAnKY/456rDT1vJ1c/s640/g558_1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8" cy="6870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7139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3" descr="https://2.bp.blogspot.com/-wBaMOH_Ss-M/UisMCR1dODI/AAAAAAAAnKg/FIWfZTkarWU/s640/g559_1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8008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5" descr="https://2.bp.blogspot.com/-DuexqOD4mGo/UisMAejhdkI/AAAAAAAAnJ8/JoSpG5u1BTI/s640/g534_1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4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2247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6" descr="https://1.bp.blogspot.com/-VCt2AYBt6UI/UisMCx0CtqI/AAAAAAAAnKo/sXYwGDKxA2E/s640/g578_1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80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5790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7" descr="https://3.bp.blogspot.com/-jAg_modo47M/UisMDthYwBI/AAAAAAAAnK0/pC88Rf_Qpms/s640/vladimirgusev-Summer-20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1"/>
            <a:ext cx="12187238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6626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8" descr="https://3.bp.blogspot.com/-HUfdN6Bcq7E/UisNs1R4hCI/AAAAAAAAnLQ/uUFdBimsb68/s640/g583_1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12187238" cy="683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40957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6875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024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570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245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66047" y="2405249"/>
            <a:ext cx="9144000" cy="3094597"/>
          </a:xfrm>
        </p:spPr>
        <p:txBody>
          <a:bodyPr>
            <a:noAutofit/>
          </a:bodyPr>
          <a:lstStyle/>
          <a:p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Texto/Imagens: Vladimir Gusev</a:t>
            </a:r>
          </a:p>
          <a:p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Chris Spheeris</a:t>
            </a:r>
          </a:p>
          <a:p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1624" y="560295"/>
            <a:ext cx="2097460" cy="97267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269748" y="636529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458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20000">
        <p15:prstTrans prst="pageCurlDoubl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</TotalTime>
  <Words>107</Words>
  <Application>Microsoft Office PowerPoint</Application>
  <PresentationFormat>Widescreen</PresentationFormat>
  <Paragraphs>24</Paragraphs>
  <Slides>22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9" baseType="lpstr">
      <vt:lpstr>Algerian</vt:lpstr>
      <vt:lpstr>Arial</vt:lpstr>
      <vt:lpstr>Calibri</vt:lpstr>
      <vt:lpstr>Calibri Light</vt:lpstr>
      <vt:lpstr>Georgia</vt:lpstr>
      <vt:lpstr>Tahoma</vt:lpstr>
      <vt:lpstr>Office Theme</vt:lpstr>
      <vt:lpstr>A arte do pintor Vladimir Gusev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Assim se Cresce</dc:title>
  <dc:creator>Nubia</dc:creator>
  <cp:keywords>BIAJOVA SLIDES:27/05/2016</cp:keywords>
  <cp:lastModifiedBy>Nubia</cp:lastModifiedBy>
  <cp:revision>79</cp:revision>
  <dcterms:created xsi:type="dcterms:W3CDTF">2016-01-21T22:04:02Z</dcterms:created>
  <dcterms:modified xsi:type="dcterms:W3CDTF">2016-05-27T20:42:05Z</dcterms:modified>
</cp:coreProperties>
</file>