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75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77" r:id="rId16"/>
    <p:sldId id="270" r:id="rId17"/>
    <p:sldId id="272" r:id="rId18"/>
    <p:sldId id="276" r:id="rId19"/>
    <p:sldId id="273" r:id="rId20"/>
    <p:sldId id="27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DuxGawMnNrUKjXhBkBeFw==" hashData="GLn0NQGT+avp3MdHUPAJNVtQTQcAQYXiRHFidFTtyfyJhooEvwFs4KwwUmxFG9MCh4Z1SoAsRVD25r4EEOVU+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453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3012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13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80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4919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4302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887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001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20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784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7153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65000"/>
              </a:schemeClr>
            </a:gs>
            <a:gs pos="37000">
              <a:schemeClr val="accent6">
                <a:lumMod val="20000"/>
                <a:lumOff val="80000"/>
              </a:schemeClr>
            </a:gs>
            <a:gs pos="70000">
              <a:schemeClr val="bg1">
                <a:lumMod val="50000"/>
                <a:lumOff val="50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0174F-310F-43BB-9DE2-E09CC99F0FD8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54E8C-2A70-4C08-8CCC-BB3109FDB4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1375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microsoft.com/office/2007/relationships/hdphoto" Target="../media/hdphoto2.wdp"/><Relationship Id="rId7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user/bvbiavasconcellos/videos" TargetMode="External"/><Relationship Id="rId5" Type="http://schemas.openxmlformats.org/officeDocument/2006/relationships/hyperlink" Target="http://www.sergrasan.com.br/biajovaartes" TargetMode="External"/><Relationship Id="rId4" Type="http://schemas.openxmlformats.org/officeDocument/2006/relationships/hyperlink" Target="mailto:bvbiavasconcello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m relacionada">
            <a:extLst>
              <a:ext uri="{FF2B5EF4-FFF2-40B4-BE49-F238E27FC236}">
                <a16:creationId xmlns:a16="http://schemas.microsoft.com/office/drawing/2014/main" id="{1BAA7D1F-D6E5-4E64-B2C7-CD1A270A53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36" b="8380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287BE47-49B0-4CF5-A68F-342B1AE644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277687"/>
            <a:ext cx="9144000" cy="2387600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5400" dirty="0">
                <a:ln w="1905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olsville" pitchFamily="2" charset="0"/>
              </a:rPr>
              <a:t>Lindos Balões Em Forma de Animais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FF779A2-900C-4731-AC0D-6722D1C00B37}"/>
              </a:ext>
            </a:extLst>
          </p:cNvPr>
          <p:cNvSpPr txBox="1"/>
          <p:nvPr/>
        </p:nvSpPr>
        <p:spPr>
          <a:xfrm>
            <a:off x="10668000" y="6550222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2831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:circle/>
        <p:sndAc>
          <p:stSnd loop="1">
            <p:snd r:embed="rId2" name="Tango- Perfume de mulher.wav"/>
          </p:stSnd>
        </p:sndAc>
      </p:transition>
    </mc:Choice>
    <mc:Fallback xmlns="">
      <p:transition spd="slow" advTm="11000">
        <p:circle/>
        <p:sndAc>
          <p:stSnd loop="1">
            <p:snd r:embed="rId4" name="Tango- Perfume de mulh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Resultado de imagem para balÃµes demasayoshi matsumoto">
            <a:extLst>
              <a:ext uri="{FF2B5EF4-FFF2-40B4-BE49-F238E27FC236}">
                <a16:creationId xmlns:a16="http://schemas.microsoft.com/office/drawing/2014/main" id="{558C8C01-BB9F-44F0-BC16-ADEE31E276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7917" r="91667">
                        <a14:backgroundMark x1="74375" y1="70781" x2="74375" y2="70781"/>
                        <a14:backgroundMark x1="62708" y1="74531" x2="62708" y2="74531"/>
                        <a14:backgroundMark x1="50417" y1="73438" x2="50417" y2="73438"/>
                        <a14:backgroundMark x1="27292" y1="81406" x2="91875" y2="54844"/>
                        <a14:backgroundMark x1="91042" y1="47188" x2="63125" y2="47188"/>
                        <a14:backgroundMark x1="60833" y1="16563" x2="78750" y2="28750"/>
                        <a14:backgroundMark x1="61250" y1="16875" x2="31667" y2="16250"/>
                        <a14:backgroundMark x1="31458" y1="17813" x2="48958" y2="25625"/>
                        <a14:backgroundMark x1="48125" y1="25625" x2="24583" y2="52344"/>
                        <a14:backgroundMark x1="22500" y1="58594" x2="16875" y2="85781"/>
                        <a14:backgroundMark x1="27292" y1="81875" x2="17708" y2="85781"/>
                        <a14:backgroundMark x1="91042" y1="43750" x2="77292" y2="289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87"/>
          <a:stretch/>
        </p:blipFill>
        <p:spPr bwMode="auto">
          <a:xfrm flipH="1">
            <a:off x="0" y="-1"/>
            <a:ext cx="678287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396D1037-0D22-4057-8006-08874C26FD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521" y="206060"/>
            <a:ext cx="11912958" cy="6445877"/>
          </a:xfrm>
        </p:spPr>
        <p:txBody>
          <a:bodyPr>
            <a:normAutofit/>
          </a:bodyPr>
          <a:lstStyle/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que já foram numa festa de aniversário a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 tenha sido necessário entreter crianças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pequenas, provavelmente já viram muitos artistas, 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sabem “esculpir” balões e transformá-los em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“animais” encantadores. O artista japonês Masayoshi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Matsumoto usa variedades de balões coloridos para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criar animais charmosos que se parecem muito com os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originais, do que você veria numa festa normal.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Qualquer um que vê seus trabalhos fica admirado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com a semelhança dos animais que o inspiram.</a:t>
            </a:r>
          </a:p>
          <a:p>
            <a:r>
              <a:rPr lang="pt-BR" sz="3200" b="1" i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 a seguir as imagens com seus próprios olhos!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0150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34000">
        <p15:prstTrans prst="peelOff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m relacionada">
            <a:extLst>
              <a:ext uri="{FF2B5EF4-FFF2-40B4-BE49-F238E27FC236}">
                <a16:creationId xmlns:a16="http://schemas.microsoft.com/office/drawing/2014/main" id="{25DBE1BE-2A44-4FBF-81D3-117EAF7CF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778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balÃµes demasayoshi matsumoto">
            <a:extLst>
              <a:ext uri="{FF2B5EF4-FFF2-40B4-BE49-F238E27FC236}">
                <a16:creationId xmlns:a16="http://schemas.microsoft.com/office/drawing/2014/main" id="{DC1B43C9-F6D1-4C6F-ACDF-9B06D4A18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220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071F1663-843B-4182-92D0-BF0CECDB03A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5875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4D52504C-32CC-48C5-8103-236C0F9B361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9323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AA3E9525-0246-446F-B756-DAE1D7DA703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1599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2C2187A0-3FFA-4631-981F-C24905AD4B9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9714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E71B40DD-97E1-4710-A88A-864E7CE56A8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8414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9E17B912-5AA7-432A-909E-47C8E59ED21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340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94B39DC5-8612-4C7D-A052-36B183B773D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6311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7A6AA612-8AAB-4B45-8C8A-25E9CE037D3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1218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C9773FEA-E35C-4722-8C95-33BD83B2256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837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8460268A-30F1-418F-BBEA-645AD4D33F2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4380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m para balÃµes demasayoshi matsumoto">
            <a:extLst>
              <a:ext uri="{FF2B5EF4-FFF2-40B4-BE49-F238E27FC236}">
                <a16:creationId xmlns:a16="http://schemas.microsoft.com/office/drawing/2014/main" id="{AF603DFE-C3AC-4910-8E4A-8518C2DC9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394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D7C92E60-11E1-4B6A-88EE-74901117800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6767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A1FB16B4-8C8E-4015-A6B1-679F9B2BA08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2160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m para balÃµes demasayoshi matsumoto">
            <a:extLst>
              <a:ext uri="{FF2B5EF4-FFF2-40B4-BE49-F238E27FC236}">
                <a16:creationId xmlns:a16="http://schemas.microsoft.com/office/drawing/2014/main" id="{7493D093-10B8-4723-AC81-1BB127531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506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lão artístico">
            <a:extLst>
              <a:ext uri="{FF2B5EF4-FFF2-40B4-BE49-F238E27FC236}">
                <a16:creationId xmlns:a16="http://schemas.microsoft.com/office/drawing/2014/main" id="{CBCF02A4-4655-433D-B782-545D1C5213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5778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m para balÃµes demasayoshi matsumoto">
            <a:extLst>
              <a:ext uri="{FF2B5EF4-FFF2-40B4-BE49-F238E27FC236}">
                <a16:creationId xmlns:a16="http://schemas.microsoft.com/office/drawing/2014/main" id="{3D59C2DF-3BDF-43EF-81AC-8F26B9AD56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21042" r="76458">
                        <a14:backgroundMark x1="63958" y1="33438" x2="63958" y2="33438"/>
                        <a14:backgroundMark x1="60000" y1="32500" x2="60000" y2="32500"/>
                        <a14:backgroundMark x1="65625" y1="38438" x2="65625" y2="38438"/>
                        <a14:backgroundMark x1="60208" y1="37969" x2="60208" y2="37969"/>
                        <a14:backgroundMark x1="57292" y1="34375" x2="57292" y2="34375"/>
                        <a14:backgroundMark x1="59792" y1="29531" x2="59792" y2="29531"/>
                        <a14:backgroundMark x1="65417" y1="27187" x2="65417" y2="27187"/>
                        <a14:backgroundMark x1="61875" y1="28281" x2="61875" y2="28281"/>
                        <a14:backgroundMark x1="68542" y1="26250" x2="71042" y2="16563"/>
                        <a14:backgroundMark x1="69792" y1="18594" x2="52292" y2="16406"/>
                        <a14:backgroundMark x1="53958" y1="18750" x2="50417" y2="20781"/>
                        <a14:backgroundMark x1="53125" y1="16875" x2="49167" y2="18281"/>
                        <a14:backgroundMark x1="47917" y1="17500" x2="41042" y2="15469"/>
                        <a14:backgroundMark x1="38542" y1="16719" x2="34792" y2="21406"/>
                        <a14:backgroundMark x1="35208" y1="22500" x2="38958" y2="24219"/>
                        <a14:backgroundMark x1="38333" y1="24844" x2="33750" y2="30312"/>
                        <a14:backgroundMark x1="32083" y1="32188" x2="31250" y2="35625"/>
                        <a14:backgroundMark x1="30000" y1="36250" x2="29167" y2="43906"/>
                        <a14:backgroundMark x1="32083" y1="45000" x2="27917" y2="44375"/>
                        <a14:backgroundMark x1="30833" y1="46406" x2="26042" y2="57031"/>
                        <a14:backgroundMark x1="28958" y1="58281" x2="25625" y2="57500"/>
                        <a14:backgroundMark x1="26458" y1="58750" x2="27083" y2="62969"/>
                        <a14:backgroundMark x1="27500" y1="63906" x2="29583" y2="65781"/>
                        <a14:backgroundMark x1="29167" y1="66406" x2="26042" y2="70938"/>
                        <a14:backgroundMark x1="25833" y1="71406" x2="24583" y2="74688"/>
                        <a14:backgroundMark x1="23750" y1="76563" x2="24375" y2="80156"/>
                        <a14:backgroundMark x1="23958" y1="79844" x2="27500" y2="83594"/>
                        <a14:backgroundMark x1="39792" y1="84531" x2="27083" y2="83906"/>
                        <a14:backgroundMark x1="38958" y1="84688" x2="44167" y2="88594"/>
                        <a14:backgroundMark x1="55833" y1="87500" x2="70833" y2="82656"/>
                        <a14:backgroundMark x1="72292" y1="79375" x2="68542" y2="75000"/>
                        <a14:backgroundMark x1="69583" y1="71875" x2="70417" y2="64844"/>
                        <a14:backgroundMark x1="71667" y1="62031" x2="70417" y2="47656"/>
                        <a14:backgroundMark x1="67500" y1="47500" x2="68333" y2="50313"/>
                        <a14:backgroundMark x1="67917" y1="47344" x2="64792" y2="39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9" r="17108" b="10986"/>
          <a:stretch/>
        </p:blipFill>
        <p:spPr bwMode="auto">
          <a:xfrm flipH="1">
            <a:off x="-115911" y="753414"/>
            <a:ext cx="4376057" cy="610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67AB091-DC25-4467-A128-65D23944C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4603" y="1592618"/>
            <a:ext cx="8643257" cy="3136005"/>
          </a:xfrm>
        </p:spPr>
        <p:txBody>
          <a:bodyPr/>
          <a:lstStyle/>
          <a:p>
            <a:r>
              <a:rPr lang="pt-BR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Autor: Artista Japonês Masayoshi Matsumoto </a:t>
            </a:r>
          </a:p>
          <a:p>
            <a:r>
              <a:rPr lang="pt-BR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Tango – Perfume de Mulher</a:t>
            </a:r>
          </a:p>
          <a:p>
            <a:r>
              <a:rPr lang="pt-BR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bvbiavasconcellos@gmail.com</a:t>
            </a:r>
            <a:endParaRPr lang="pt-BR" b="1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www.sergrasan.com.br/biajovaartes</a:t>
            </a:r>
            <a:endParaRPr lang="pt-BR" b="1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www.youtube.com/user/bvbiavasconcellos/videos</a:t>
            </a:r>
            <a:endParaRPr lang="pt-BR" b="1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D44BC48-EA43-455F-81B4-3739E46197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79" y="753413"/>
            <a:ext cx="2079777" cy="959477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990ECB1-FB60-4F78-AC32-7901CEE297D9}"/>
              </a:ext>
            </a:extLst>
          </p:cNvPr>
          <p:cNvSpPr txBox="1"/>
          <p:nvPr/>
        </p:nvSpPr>
        <p:spPr>
          <a:xfrm>
            <a:off x="1249071" y="853954"/>
            <a:ext cx="155363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Artes</a:t>
            </a:r>
          </a:p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2174627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5000">
        <p15:prstTrans prst="peelOff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70</Words>
  <Application>Microsoft Office PowerPoint</Application>
  <PresentationFormat>Widescreen</PresentationFormat>
  <Paragraphs>21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Coolsville</vt:lpstr>
      <vt:lpstr>Georgia</vt:lpstr>
      <vt:lpstr>Office Theme</vt:lpstr>
      <vt:lpstr>Lindos Balões Em Forma de Animais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Lindos Balões Em Forma de Animais</dc:title>
  <dc:creator>Cliente</dc:creator>
  <cp:keywords>BIAJOVA SLIDES: 16/10/2018</cp:keywords>
  <cp:lastModifiedBy>Cliente</cp:lastModifiedBy>
  <cp:revision>63</cp:revision>
  <dcterms:created xsi:type="dcterms:W3CDTF">2018-10-17T00:23:17Z</dcterms:created>
  <dcterms:modified xsi:type="dcterms:W3CDTF">2018-10-17T22:01:47Z</dcterms:modified>
</cp:coreProperties>
</file>